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4.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5.xml" ContentType="application/vnd.openxmlformats-officedocument.themeOverr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8.xml" ContentType="application/vnd.openxmlformats-officedocument.themeOverride+xml"/>
  <Override PartName="/ppt/notesSlides/notesSlide91.xml" ContentType="application/vnd.openxmlformats-officedocument.presentationml.notesSlide+xml"/>
  <Override PartName="/ppt/theme/themeOverride9.xml" ContentType="application/vnd.openxmlformats-officedocument.themeOverride+xml"/>
  <Override PartName="/ppt/notesSlides/notesSlide92.xml" ContentType="application/vnd.openxmlformats-officedocument.presentationml.notesSlide+xml"/>
  <Override PartName="/ppt/theme/themeOverride10.xml" ContentType="application/vnd.openxmlformats-officedocument.themeOverride+xml"/>
  <Override PartName="/ppt/notesSlides/notesSlide93.xml" ContentType="application/vnd.openxmlformats-officedocument.presentationml.notesSlide+xml"/>
  <Override PartName="/ppt/theme/themeOverride11.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12.xml" ContentType="application/vnd.openxmlformats-officedocument.themeOverride+xml"/>
  <Override PartName="/ppt/notesSlides/notesSlide103.xml" ContentType="application/vnd.openxmlformats-officedocument.presentationml.notesSlide+xml"/>
  <Override PartName="/ppt/theme/themeOverride13.xml" ContentType="application/vnd.openxmlformats-officedocument.themeOverride+xml"/>
  <Override PartName="/ppt/notesSlides/notesSlide104.xml" ContentType="application/vnd.openxmlformats-officedocument.presentationml.notesSlide+xml"/>
  <Override PartName="/ppt/theme/themeOverride14.xml" ContentType="application/vnd.openxmlformats-officedocument.themeOverride+xml"/>
  <Override PartName="/ppt/notesSlides/notesSlide105.xml" ContentType="application/vnd.openxmlformats-officedocument.presentationml.notesSlide+xml"/>
  <Override PartName="/ppt/theme/themeOverride15.xml" ContentType="application/vnd.openxmlformats-officedocument.themeOverride+xml"/>
  <Override PartName="/ppt/notesSlides/notesSlide106.xml" ContentType="application/vnd.openxmlformats-officedocument.presentationml.notesSlide+xml"/>
  <Override PartName="/ppt/theme/themeOverride16.xml" ContentType="application/vnd.openxmlformats-officedocument.themeOverride+xml"/>
  <Override PartName="/ppt/notesSlides/notesSlide107.xml" ContentType="application/vnd.openxmlformats-officedocument.presentationml.notesSlide+xml"/>
  <Override PartName="/ppt/theme/themeOverride17.xml" ContentType="application/vnd.openxmlformats-officedocument.themeOverride+xml"/>
  <Override PartName="/ppt/notesSlides/notesSlide108.xml" ContentType="application/vnd.openxmlformats-officedocument.presentationml.notesSlide+xml"/>
  <Override PartName="/ppt/theme/themeOverride18.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844" r:id="rId2"/>
    <p:sldMasterId id="2147484178" r:id="rId3"/>
    <p:sldMasterId id="2147484624" r:id="rId4"/>
    <p:sldMasterId id="2147485351" r:id="rId5"/>
    <p:sldMasterId id="2147485546" r:id="rId6"/>
    <p:sldMasterId id="2147487746" r:id="rId7"/>
    <p:sldMasterId id="2147487813" r:id="rId8"/>
    <p:sldMasterId id="2147487863" r:id="rId9"/>
    <p:sldMasterId id="2147487889" r:id="rId10"/>
    <p:sldMasterId id="2147487892" r:id="rId11"/>
    <p:sldMasterId id="2147487945" r:id="rId12"/>
    <p:sldMasterId id="2147487957" r:id="rId13"/>
    <p:sldMasterId id="2147488048" r:id="rId14"/>
    <p:sldMasterId id="2147488077" r:id="rId15"/>
    <p:sldMasterId id="2147488172" r:id="rId16"/>
    <p:sldMasterId id="2147488200" r:id="rId17"/>
    <p:sldMasterId id="2147488428" r:id="rId18"/>
    <p:sldMasterId id="2147488440" r:id="rId19"/>
    <p:sldMasterId id="2147488489" r:id="rId20"/>
    <p:sldMasterId id="2147488501" r:id="rId21"/>
    <p:sldMasterId id="2147488539" r:id="rId22"/>
    <p:sldMasterId id="2147488577" r:id="rId23"/>
    <p:sldMasterId id="2147488603" r:id="rId24"/>
    <p:sldMasterId id="2147488617" r:id="rId25"/>
    <p:sldMasterId id="2147488630" r:id="rId26"/>
    <p:sldMasterId id="2147488752" r:id="rId27"/>
    <p:sldMasterId id="2147488848" r:id="rId28"/>
    <p:sldMasterId id="2147488946" r:id="rId29"/>
    <p:sldMasterId id="2147488959" r:id="rId30"/>
    <p:sldMasterId id="2147488983" r:id="rId31"/>
    <p:sldMasterId id="2147489009" r:id="rId32"/>
    <p:sldMasterId id="2147489059" r:id="rId33"/>
    <p:sldMasterId id="2147489071" r:id="rId34"/>
    <p:sldMasterId id="2147489095" r:id="rId35"/>
  </p:sldMasterIdLst>
  <p:notesMasterIdLst>
    <p:notesMasterId r:id="rId185"/>
  </p:notesMasterIdLst>
  <p:sldIdLst>
    <p:sldId id="1159" r:id="rId36"/>
    <p:sldId id="262" r:id="rId37"/>
    <p:sldId id="552" r:id="rId38"/>
    <p:sldId id="553" r:id="rId39"/>
    <p:sldId id="396" r:id="rId40"/>
    <p:sldId id="615" r:id="rId41"/>
    <p:sldId id="261" r:id="rId42"/>
    <p:sldId id="895" r:id="rId43"/>
    <p:sldId id="1202" r:id="rId44"/>
    <p:sldId id="1203" r:id="rId45"/>
    <p:sldId id="516" r:id="rId46"/>
    <p:sldId id="408" r:id="rId47"/>
    <p:sldId id="428" r:id="rId48"/>
    <p:sldId id="1160" r:id="rId49"/>
    <p:sldId id="1161" r:id="rId50"/>
    <p:sldId id="1196" r:id="rId51"/>
    <p:sldId id="1162" r:id="rId52"/>
    <p:sldId id="564" r:id="rId53"/>
    <p:sldId id="268" r:id="rId54"/>
    <p:sldId id="519" r:id="rId55"/>
    <p:sldId id="482" r:id="rId56"/>
    <p:sldId id="265" r:id="rId57"/>
    <p:sldId id="517" r:id="rId58"/>
    <p:sldId id="518" r:id="rId59"/>
    <p:sldId id="347" r:id="rId60"/>
    <p:sldId id="440" r:id="rId61"/>
    <p:sldId id="273" r:id="rId62"/>
    <p:sldId id="543" r:id="rId63"/>
    <p:sldId id="484" r:id="rId64"/>
    <p:sldId id="418" r:id="rId65"/>
    <p:sldId id="419" r:id="rId66"/>
    <p:sldId id="565" r:id="rId67"/>
    <p:sldId id="435" r:id="rId68"/>
    <p:sldId id="566" r:id="rId69"/>
    <p:sldId id="762" r:id="rId70"/>
    <p:sldId id="763" r:id="rId71"/>
    <p:sldId id="764" r:id="rId72"/>
    <p:sldId id="780" r:id="rId73"/>
    <p:sldId id="781" r:id="rId74"/>
    <p:sldId id="830" r:id="rId75"/>
    <p:sldId id="877" r:id="rId76"/>
    <p:sldId id="568" r:id="rId77"/>
    <p:sldId id="507" r:id="rId78"/>
    <p:sldId id="652" r:id="rId79"/>
    <p:sldId id="648" r:id="rId80"/>
    <p:sldId id="569" r:id="rId81"/>
    <p:sldId id="650" r:id="rId82"/>
    <p:sldId id="311" r:id="rId83"/>
    <p:sldId id="571" r:id="rId84"/>
    <p:sldId id="358" r:id="rId85"/>
    <p:sldId id="672" r:id="rId86"/>
    <p:sldId id="674" r:id="rId87"/>
    <p:sldId id="676" r:id="rId88"/>
    <p:sldId id="678" r:id="rId89"/>
    <p:sldId id="680" r:id="rId90"/>
    <p:sldId id="572" r:id="rId91"/>
    <p:sldId id="667" r:id="rId92"/>
    <p:sldId id="573" r:id="rId93"/>
    <p:sldId id="647" r:id="rId94"/>
    <p:sldId id="1212" r:id="rId95"/>
    <p:sldId id="1214" r:id="rId96"/>
    <p:sldId id="1197" r:id="rId97"/>
    <p:sldId id="574" r:id="rId98"/>
    <p:sldId id="653" r:id="rId99"/>
    <p:sldId id="575" r:id="rId100"/>
    <p:sldId id="661" r:id="rId101"/>
    <p:sldId id="576" r:id="rId102"/>
    <p:sldId id="835" r:id="rId103"/>
    <p:sldId id="836" r:id="rId104"/>
    <p:sldId id="837" r:id="rId105"/>
    <p:sldId id="838" r:id="rId106"/>
    <p:sldId id="839" r:id="rId107"/>
    <p:sldId id="840" r:id="rId108"/>
    <p:sldId id="841" r:id="rId109"/>
    <p:sldId id="842" r:id="rId110"/>
    <p:sldId id="843" r:id="rId111"/>
    <p:sldId id="844" r:id="rId112"/>
    <p:sldId id="439" r:id="rId113"/>
    <p:sldId id="577" r:id="rId114"/>
    <p:sldId id="817" r:id="rId115"/>
    <p:sldId id="819" r:id="rId116"/>
    <p:sldId id="820" r:id="rId117"/>
    <p:sldId id="823" r:id="rId118"/>
    <p:sldId id="826" r:id="rId119"/>
    <p:sldId id="581" r:id="rId120"/>
    <p:sldId id="609" r:id="rId121"/>
    <p:sldId id="641" r:id="rId122"/>
    <p:sldId id="584" r:id="rId123"/>
    <p:sldId id="1233" r:id="rId124"/>
    <p:sldId id="788" r:id="rId125"/>
    <p:sldId id="792" r:id="rId126"/>
    <p:sldId id="794" r:id="rId127"/>
    <p:sldId id="795" r:id="rId128"/>
    <p:sldId id="798" r:id="rId129"/>
    <p:sldId id="587" r:id="rId130"/>
    <p:sldId id="394" r:id="rId131"/>
    <p:sldId id="387" r:id="rId132"/>
    <p:sldId id="588" r:id="rId133"/>
    <p:sldId id="389" r:id="rId134"/>
    <p:sldId id="390" r:id="rId135"/>
    <p:sldId id="503" r:id="rId136"/>
    <p:sldId id="589" r:id="rId137"/>
    <p:sldId id="1246" r:id="rId138"/>
    <p:sldId id="1248" r:id="rId139"/>
    <p:sldId id="867" r:id="rId140"/>
    <p:sldId id="870" r:id="rId141"/>
    <p:sldId id="1259" r:id="rId142"/>
    <p:sldId id="1260" r:id="rId143"/>
    <p:sldId id="1269" r:id="rId144"/>
    <p:sldId id="1274" r:id="rId145"/>
    <p:sldId id="1275" r:id="rId146"/>
    <p:sldId id="726" r:id="rId147"/>
    <p:sldId id="730" r:id="rId148"/>
    <p:sldId id="903" r:id="rId149"/>
    <p:sldId id="904" r:id="rId150"/>
    <p:sldId id="907" r:id="rId151"/>
    <p:sldId id="908" r:id="rId152"/>
    <p:sldId id="909" r:id="rId153"/>
    <p:sldId id="918" r:id="rId154"/>
    <p:sldId id="927" r:id="rId155"/>
    <p:sldId id="928" r:id="rId156"/>
    <p:sldId id="930" r:id="rId157"/>
    <p:sldId id="933" r:id="rId158"/>
    <p:sldId id="939" r:id="rId159"/>
    <p:sldId id="940" r:id="rId160"/>
    <p:sldId id="1276" r:id="rId161"/>
    <p:sldId id="1278" r:id="rId162"/>
    <p:sldId id="1279" r:id="rId163"/>
    <p:sldId id="1280" r:id="rId164"/>
    <p:sldId id="591" r:id="rId165"/>
    <p:sldId id="946" r:id="rId166"/>
    <p:sldId id="945" r:id="rId167"/>
    <p:sldId id="954" r:id="rId168"/>
    <p:sldId id="957" r:id="rId169"/>
    <p:sldId id="958" r:id="rId170"/>
    <p:sldId id="959" r:id="rId171"/>
    <p:sldId id="337" r:id="rId172"/>
    <p:sldId id="335" r:id="rId173"/>
    <p:sldId id="458" r:id="rId174"/>
    <p:sldId id="1288" r:id="rId175"/>
    <p:sldId id="1215" r:id="rId176"/>
    <p:sldId id="1200" r:id="rId177"/>
    <p:sldId id="1217" r:id="rId178"/>
    <p:sldId id="1218" r:id="rId179"/>
    <p:sldId id="1198" r:id="rId180"/>
    <p:sldId id="1201" r:id="rId181"/>
    <p:sldId id="526" r:id="rId182"/>
    <p:sldId id="449" r:id="rId183"/>
    <p:sldId id="450" r:id="rId18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672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345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017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690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3619" algn="l" defTabSz="456726" rtl="0" eaLnBrk="1" latinLnBrk="0" hangingPunct="1">
      <a:defRPr sz="2400" kern="1200">
        <a:solidFill>
          <a:schemeClr val="tx1"/>
        </a:solidFill>
        <a:latin typeface="Arial" charset="0"/>
        <a:ea typeface="ＭＳ Ｐゴシック" charset="0"/>
        <a:cs typeface="ＭＳ Ｐゴシック" charset="0"/>
      </a:defRPr>
    </a:lvl6pPr>
    <a:lvl7pPr marL="2740344" algn="l" defTabSz="456726" rtl="0" eaLnBrk="1" latinLnBrk="0" hangingPunct="1">
      <a:defRPr sz="2400" kern="1200">
        <a:solidFill>
          <a:schemeClr val="tx1"/>
        </a:solidFill>
        <a:latin typeface="Arial" charset="0"/>
        <a:ea typeface="ＭＳ Ｐゴシック" charset="0"/>
        <a:cs typeface="ＭＳ Ｐゴシック" charset="0"/>
      </a:defRPr>
    </a:lvl7pPr>
    <a:lvl8pPr marL="3197066" algn="l" defTabSz="456726" rtl="0" eaLnBrk="1" latinLnBrk="0" hangingPunct="1">
      <a:defRPr sz="2400" kern="1200">
        <a:solidFill>
          <a:schemeClr val="tx1"/>
        </a:solidFill>
        <a:latin typeface="Arial" charset="0"/>
        <a:ea typeface="ＭＳ Ｐゴシック" charset="0"/>
        <a:cs typeface="ＭＳ Ｐゴシック" charset="0"/>
      </a:defRPr>
    </a:lvl8pPr>
    <a:lvl9pPr marL="3653791" algn="l" defTabSz="456726"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0DEF555A-47C1-1842-890B-6CA85B8D6094}">
          <p14:sldIdLst>
            <p14:sldId id="1159"/>
            <p14:sldId id="262"/>
            <p14:sldId id="552"/>
            <p14:sldId id="553"/>
            <p14:sldId id="396"/>
            <p14:sldId id="615"/>
            <p14:sldId id="261"/>
            <p14:sldId id="895"/>
            <p14:sldId id="1202"/>
            <p14:sldId id="1203"/>
            <p14:sldId id="516"/>
            <p14:sldId id="408"/>
            <p14:sldId id="428"/>
            <p14:sldId id="1160"/>
            <p14:sldId id="1161"/>
            <p14:sldId id="1196"/>
            <p14:sldId id="1162"/>
          </p14:sldIdLst>
        </p14:section>
        <p14:section name="Chapters" id="{274331DA-D257-A94C-B538-0664C980E362}">
          <p14:sldIdLst>
            <p14:sldId id="564"/>
            <p14:sldId id="268"/>
            <p14:sldId id="519"/>
            <p14:sldId id="482"/>
            <p14:sldId id="265"/>
            <p14:sldId id="517"/>
            <p14:sldId id="518"/>
            <p14:sldId id="347"/>
            <p14:sldId id="440"/>
            <p14:sldId id="273"/>
            <p14:sldId id="543"/>
            <p14:sldId id="484"/>
            <p14:sldId id="418"/>
            <p14:sldId id="419"/>
            <p14:sldId id="565"/>
            <p14:sldId id="435"/>
            <p14:sldId id="566"/>
            <p14:sldId id="762"/>
            <p14:sldId id="763"/>
            <p14:sldId id="764"/>
            <p14:sldId id="780"/>
            <p14:sldId id="781"/>
            <p14:sldId id="830"/>
            <p14:sldId id="877"/>
            <p14:sldId id="568"/>
            <p14:sldId id="507"/>
            <p14:sldId id="652"/>
            <p14:sldId id="648"/>
            <p14:sldId id="569"/>
            <p14:sldId id="650"/>
            <p14:sldId id="311"/>
            <p14:sldId id="571"/>
            <p14:sldId id="358"/>
            <p14:sldId id="672"/>
            <p14:sldId id="674"/>
            <p14:sldId id="676"/>
            <p14:sldId id="678"/>
            <p14:sldId id="680"/>
            <p14:sldId id="572"/>
            <p14:sldId id="667"/>
            <p14:sldId id="573"/>
            <p14:sldId id="647"/>
            <p14:sldId id="1212"/>
            <p14:sldId id="1214"/>
            <p14:sldId id="1197"/>
            <p14:sldId id="574"/>
            <p14:sldId id="653"/>
            <p14:sldId id="575"/>
            <p14:sldId id="661"/>
            <p14:sldId id="576"/>
            <p14:sldId id="835"/>
            <p14:sldId id="836"/>
            <p14:sldId id="837"/>
            <p14:sldId id="838"/>
            <p14:sldId id="839"/>
            <p14:sldId id="840"/>
            <p14:sldId id="841"/>
            <p14:sldId id="842"/>
            <p14:sldId id="843"/>
            <p14:sldId id="844"/>
            <p14:sldId id="439"/>
            <p14:sldId id="577"/>
            <p14:sldId id="817"/>
            <p14:sldId id="819"/>
            <p14:sldId id="820"/>
            <p14:sldId id="823"/>
            <p14:sldId id="826"/>
            <p14:sldId id="581"/>
            <p14:sldId id="609"/>
            <p14:sldId id="641"/>
            <p14:sldId id="584"/>
            <p14:sldId id="1233"/>
            <p14:sldId id="788"/>
            <p14:sldId id="792"/>
            <p14:sldId id="794"/>
            <p14:sldId id="795"/>
            <p14:sldId id="798"/>
            <p14:sldId id="587"/>
            <p14:sldId id="394"/>
            <p14:sldId id="387"/>
            <p14:sldId id="588"/>
            <p14:sldId id="389"/>
            <p14:sldId id="390"/>
            <p14:sldId id="503"/>
            <p14:sldId id="589"/>
            <p14:sldId id="1246"/>
            <p14:sldId id="1248"/>
            <p14:sldId id="867"/>
            <p14:sldId id="870"/>
            <p14:sldId id="1259"/>
            <p14:sldId id="1260"/>
            <p14:sldId id="1269"/>
            <p14:sldId id="1274"/>
            <p14:sldId id="1275"/>
            <p14:sldId id="726"/>
            <p14:sldId id="730"/>
            <p14:sldId id="903"/>
            <p14:sldId id="904"/>
            <p14:sldId id="907"/>
            <p14:sldId id="908"/>
            <p14:sldId id="909"/>
            <p14:sldId id="918"/>
            <p14:sldId id="927"/>
            <p14:sldId id="928"/>
            <p14:sldId id="930"/>
            <p14:sldId id="933"/>
            <p14:sldId id="939"/>
            <p14:sldId id="940"/>
            <p14:sldId id="1276"/>
            <p14:sldId id="1278"/>
            <p14:sldId id="1279"/>
            <p14:sldId id="1280"/>
            <p14:sldId id="591"/>
            <p14:sldId id="946"/>
            <p14:sldId id="945"/>
            <p14:sldId id="954"/>
            <p14:sldId id="957"/>
            <p14:sldId id="958"/>
            <p14:sldId id="959"/>
            <p14:sldId id="337"/>
            <p14:sldId id="335"/>
            <p14:sldId id="458"/>
            <p14:sldId id="1288"/>
          </p14:sldIdLst>
        </p14:section>
        <p14:section name="Conclusion" id="{E600FA59-A5F5-674F-851E-7DFB3A5040CB}">
          <p14:sldIdLst>
            <p14:sldId id="1215"/>
            <p14:sldId id="1200"/>
            <p14:sldId id="1217"/>
            <p14:sldId id="1218"/>
            <p14:sldId id="1198"/>
            <p14:sldId id="1201"/>
            <p14:sldId id="526"/>
            <p14:sldId id="449"/>
            <p14:sldId id="4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D1"/>
    <a:srgbClr val="00699D"/>
    <a:srgbClr val="FFFFFF"/>
    <a:srgbClr val="000404"/>
    <a:srgbClr val="1C3B1F"/>
    <a:srgbClr val="E3E3CD"/>
    <a:srgbClr val="390039"/>
    <a:srgbClr val="00FFFF"/>
    <a:srgbClr val="FFFF00"/>
    <a:srgbClr val="FF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48" autoAdjust="0"/>
    <p:restoredTop sz="69875" autoAdjust="0"/>
  </p:normalViewPr>
  <p:slideViewPr>
    <p:cSldViewPr>
      <p:cViewPr varScale="1">
        <p:scale>
          <a:sx n="88" d="100"/>
          <a:sy n="88" d="100"/>
        </p:scale>
        <p:origin x="192" y="560"/>
      </p:cViewPr>
      <p:guideLst>
        <p:guide orient="horz" pos="2160"/>
        <p:guide pos="2880"/>
      </p:guideLst>
    </p:cSldViewPr>
  </p:slideViewPr>
  <p:outlineViewPr>
    <p:cViewPr>
      <p:scale>
        <a:sx n="33" d="100"/>
        <a:sy n="33" d="100"/>
      </p:scale>
      <p:origin x="0" y="20752"/>
    </p:cViewPr>
  </p:outlineViewPr>
  <p:notesTextViewPr>
    <p:cViewPr>
      <p:scale>
        <a:sx n="100" d="100"/>
        <a:sy n="100" d="100"/>
      </p:scale>
      <p:origin x="0" y="0"/>
    </p:cViewPr>
  </p:notesTextViewPr>
  <p:sorterViewPr>
    <p:cViewPr varScale="1">
      <p:scale>
        <a:sx n="100" d="100"/>
        <a:sy n="100" d="100"/>
      </p:scale>
      <p:origin x="0" y="649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4.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183"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slide" Target="slides/slide1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79" Type="http://schemas.openxmlformats.org/officeDocument/2006/relationships/slide" Target="slides/slide144.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5.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174" indent="-285456"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1806"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598537"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5258" indent="-228363"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3619" algn="l" defTabSz="456726" rtl="0" eaLnBrk="1" latinLnBrk="0" hangingPunct="1">
      <a:defRPr sz="1200" kern="1200">
        <a:solidFill>
          <a:schemeClr val="tx1"/>
        </a:solidFill>
        <a:latin typeface="+mn-lt"/>
        <a:ea typeface="+mn-ea"/>
        <a:cs typeface="+mn-cs"/>
      </a:defRPr>
    </a:lvl6pPr>
    <a:lvl7pPr marL="2740344" algn="l" defTabSz="456726" rtl="0" eaLnBrk="1" latinLnBrk="0" hangingPunct="1">
      <a:defRPr sz="1200" kern="1200">
        <a:solidFill>
          <a:schemeClr val="tx1"/>
        </a:solidFill>
        <a:latin typeface="+mn-lt"/>
        <a:ea typeface="+mn-ea"/>
        <a:cs typeface="+mn-cs"/>
      </a:defRPr>
    </a:lvl7pPr>
    <a:lvl8pPr marL="3197066" algn="l" defTabSz="456726" rtl="0" eaLnBrk="1" latinLnBrk="0" hangingPunct="1">
      <a:defRPr sz="1200" kern="1200">
        <a:solidFill>
          <a:schemeClr val="tx1"/>
        </a:solidFill>
        <a:latin typeface="+mn-lt"/>
        <a:ea typeface="+mn-ea"/>
        <a:cs typeface="+mn-cs"/>
      </a:defRPr>
    </a:lvl8pPr>
    <a:lvl9pPr marL="3653791" algn="l" defTabSz="4567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49046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pPr/>
              <a:t>12</a:t>
            </a:fld>
            <a:endParaRPr lang="en-US" sz="1200"/>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4526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make disciples</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the only command here.  This happens by us also obeying the three participles: going, baptizing, and teaching.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359942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Most churches emphasize the third column and</a:t>
            </a:r>
            <a:r>
              <a:rPr lang="en-US" baseline="0" dirty="0">
                <a:latin typeface="Arial" charset="0"/>
                <a:ea typeface="ＭＳ Ｐゴシック" charset="0"/>
                <a:cs typeface="ＭＳ Ｐゴシック" charset="0"/>
              </a:rPr>
              <a:t> think only of teaching as discipleship; However, it includes</a:t>
            </a:r>
            <a:r>
              <a:rPr lang="en-US" altLang="ja-JP" dirty="0">
                <a:latin typeface="Arial" charset="0"/>
                <a:ea typeface="ＭＳ Ｐゴシック" charset="0"/>
                <a:cs typeface="ＭＳ Ｐゴシック" charset="0"/>
              </a:rPr>
              <a:t> going, baptizing, and teaching.</a:t>
            </a:r>
          </a:p>
          <a:p>
            <a:pPr eaLnBrk="1" hangingPunct="1"/>
            <a:r>
              <a:rPr lang="en-US" altLang="ja-JP" dirty="0">
                <a:latin typeface="Arial" charset="0"/>
                <a:ea typeface="ＭＳ Ｐゴシック" charset="0"/>
                <a:cs typeface="ＭＳ Ｐゴシック" charset="0"/>
              </a:rPr>
              <a:t>List the ministries in your church under their</a:t>
            </a:r>
            <a:r>
              <a:rPr lang="en-US" altLang="ja-JP" baseline="0" dirty="0">
                <a:latin typeface="Arial" charset="0"/>
                <a:ea typeface="ＭＳ Ｐゴシック" charset="0"/>
                <a:cs typeface="ＭＳ Ｐゴシック" charset="0"/>
              </a:rPr>
              <a:t> appropriate column.  If it can</a:t>
            </a:r>
            <a:r>
              <a:rPr lang="mr-IN" altLang="ja-JP" baseline="0" dirty="0">
                <a:latin typeface="Arial" charset="0"/>
                <a:ea typeface="ＭＳ Ｐゴシック" charset="0"/>
                <a:cs typeface="ＭＳ Ｐゴシック" charset="0"/>
              </a:rPr>
              <a:t>'</a:t>
            </a:r>
            <a:r>
              <a:rPr lang="en-US" altLang="ja-JP" baseline="0" dirty="0">
                <a:latin typeface="Arial" charset="0"/>
                <a:ea typeface="ＭＳ Ｐゴシック" charset="0"/>
                <a:cs typeface="ＭＳ Ｐゴシック" charset="0"/>
              </a:rPr>
              <a:t>t be listed under one of these, then eliminate that ministry.</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Which of</a:t>
            </a:r>
            <a:r>
              <a:rPr lang="en-US" baseline="0" dirty="0">
                <a:latin typeface="Arial" charset="0"/>
                <a:ea typeface="ＭＳ Ｐゴシック" charset="0"/>
                <a:cs typeface="ＭＳ Ｐゴシック" charset="0"/>
              </a:rPr>
              <a:t> the three columns is weakest in your church?  What can you do to strengthen this weak area?</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561984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r>
              <a:rPr lang="en-US" sz="1200" kern="1200" dirty="0">
                <a:solidFill>
                  <a:schemeClr val="tx1"/>
                </a:solidFill>
                <a:effectLst/>
                <a:latin typeface="Arial" pitchFamily="-112" charset="0"/>
                <a:ea typeface="ＭＳ Ｐゴシック" charset="-128"/>
                <a:cs typeface="ＭＳ Ｐゴシック" charset="-128"/>
              </a:rPr>
              <a:t>What about the name “Jesus”? When announcing his soon birth to Joseph, the angel declared, “…you are to name him Jesus, for he will save his people from their sins” (Matt 1:21b). This verse confuses most of us. We know his name is Jesus, but we don’t see the connection to the next phrase, “for he will save…” </a:t>
            </a:r>
            <a:endParaRPr lang="en-SG" sz="1200" kern="1200" dirty="0">
              <a:solidFill>
                <a:schemeClr val="tx1"/>
              </a:solidFill>
              <a:effectLst/>
              <a:latin typeface="Arial" pitchFamily="-112" charset="0"/>
              <a:ea typeface="ＭＳ Ｐゴシック" charset="-128"/>
              <a:cs typeface="ＭＳ Ｐゴシック" charset="-128"/>
            </a:endParaRPr>
          </a:p>
          <a:p>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Actually, the link is very direct. “Jesus” simply means “Saviour,” so the verse actually means, “…you are to name him </a:t>
            </a:r>
            <a:r>
              <a:rPr lang="en-US" sz="1200" i="1" kern="1200" dirty="0">
                <a:solidFill>
                  <a:schemeClr val="tx1"/>
                </a:solidFill>
                <a:effectLst/>
                <a:latin typeface="Arial" pitchFamily="-112" charset="0"/>
                <a:ea typeface="ＭＳ Ｐゴシック" charset="-128"/>
                <a:cs typeface="ＭＳ Ｐゴシック" charset="-128"/>
              </a:rPr>
              <a:t>Saviour</a:t>
            </a:r>
            <a:r>
              <a:rPr lang="en-US" sz="1200" kern="1200" dirty="0">
                <a:solidFill>
                  <a:schemeClr val="tx1"/>
                </a:solidFill>
                <a:effectLst/>
                <a:latin typeface="Arial" pitchFamily="-112" charset="0"/>
                <a:ea typeface="ＭＳ Ｐゴシック" charset="-128"/>
                <a:cs typeface="ＭＳ Ｐゴシック" charset="-128"/>
              </a:rPr>
              <a:t>, for he will </a:t>
            </a:r>
            <a:r>
              <a:rPr lang="en-US" sz="1200" i="1" kern="1200" dirty="0">
                <a:solidFill>
                  <a:schemeClr val="tx1"/>
                </a:solidFill>
                <a:effectLst/>
                <a:latin typeface="Arial" pitchFamily="-112" charset="0"/>
                <a:ea typeface="ＭＳ Ｐゴシック" charset="-128"/>
                <a:cs typeface="ＭＳ Ｐゴシック" charset="-128"/>
              </a:rPr>
              <a:t>save</a:t>
            </a:r>
            <a:r>
              <a:rPr lang="en-US" sz="1200" kern="1200" dirty="0">
                <a:solidFill>
                  <a:schemeClr val="tx1"/>
                </a:solidFill>
                <a:effectLst/>
                <a:latin typeface="Arial" pitchFamily="-112" charset="0"/>
                <a:ea typeface="ＭＳ Ｐゴシック" charset="-128"/>
                <a:cs typeface="ＭＳ Ｐゴシック" charset="-128"/>
              </a:rPr>
              <a:t> his people from their sins.” Now </a:t>
            </a:r>
            <a:r>
              <a:rPr lang="en-US" sz="1200" i="1" kern="1200" dirty="0">
                <a:solidFill>
                  <a:schemeClr val="tx1"/>
                </a:solidFill>
                <a:effectLst/>
                <a:latin typeface="Arial" pitchFamily="-112" charset="0"/>
                <a:ea typeface="ＭＳ Ｐゴシック" charset="-128"/>
                <a:cs typeface="ＭＳ Ｐゴシック" charset="-128"/>
              </a:rPr>
              <a:t>that</a:t>
            </a:r>
            <a:r>
              <a:rPr lang="en-US" sz="1200" kern="1200" dirty="0">
                <a:solidFill>
                  <a:schemeClr val="tx1"/>
                </a:solidFill>
                <a:effectLst/>
                <a:latin typeface="Arial" pitchFamily="-112" charset="0"/>
                <a:ea typeface="ＭＳ Ｐゴシック" charset="-128"/>
                <a:cs typeface="ＭＳ Ｐゴシック" charset="-128"/>
              </a:rPr>
              <a:t> makes sense. The name comes from “</a:t>
            </a:r>
            <a:r>
              <a:rPr lang="en-US" sz="1200" kern="1200" dirty="0" err="1">
                <a:solidFill>
                  <a:schemeClr val="tx1"/>
                </a:solidFill>
                <a:effectLst/>
                <a:latin typeface="Arial" pitchFamily="-112" charset="0"/>
                <a:ea typeface="ＭＳ Ｐゴシック" charset="-128"/>
                <a:cs typeface="ＭＳ Ｐゴシック" charset="-128"/>
              </a:rPr>
              <a:t>Jeshua</a:t>
            </a:r>
            <a:r>
              <a:rPr lang="en-US" sz="1200" kern="1200" dirty="0">
                <a:solidFill>
                  <a:schemeClr val="tx1"/>
                </a:solidFill>
                <a:effectLst/>
                <a:latin typeface="Arial" pitchFamily="-112" charset="0"/>
                <a:ea typeface="ＭＳ Ｐゴシック" charset="-128"/>
                <a:cs typeface="ＭＳ Ｐゴシック" charset="-128"/>
              </a:rPr>
              <a:t>,” which was a later form for “Joshua” (BDAG 472).  As Joshua delivered Israel from the enemies in Canaan, so Jesus delivers us from sin itself. Calling him “Jesus” points to his later atoning work on the cross where our sins were forgiven.</a:t>
            </a:r>
            <a:endParaRPr lang="en-SG" sz="1200" kern="1200" dirty="0">
              <a:solidFill>
                <a:schemeClr val="tx1"/>
              </a:solidFill>
              <a:effectLst/>
              <a:latin typeface="Arial" pitchFamily="-112" charset="0"/>
              <a:ea typeface="ＭＳ Ｐゴシック" charset="-128"/>
              <a:cs typeface="ＭＳ Ｐゴシック" charset="-128"/>
            </a:endParaRPr>
          </a:p>
        </p:txBody>
      </p:sp>
    </p:spTree>
    <p:extLst>
      <p:ext uri="{BB962C8B-B14F-4D97-AF65-F5344CB8AC3E}">
        <p14:creationId xmlns:p14="http://schemas.microsoft.com/office/powerpoint/2010/main" val="37762620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954839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34770289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6864842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7812631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20243732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a:t>
            </a:r>
            <a:r>
              <a:rPr lang="en-US" sz="1200" kern="1200">
                <a:solidFill>
                  <a:schemeClr val="tx1"/>
                </a:solidFill>
                <a:effectLst/>
                <a:latin typeface="Arial" pitchFamily="-112" charset="0"/>
                <a:ea typeface="ＭＳ Ｐゴシック" charset="-128"/>
                <a:cs typeface="ＭＳ Ｐゴシック" charset="-128"/>
              </a:rPr>
              <a:t>We proclaim that he is the ultimate authority as God (Lord), yet took on humanity to save us from our sins (Jesus) and will rule over all (Christ). </a:t>
            </a:r>
            <a:endParaRPr lang="en-US"/>
          </a:p>
          <a:p>
            <a:endParaRPr lang="en-US" dirty="0">
              <a:cs typeface="ＭＳ Ｐゴシック" charset="0"/>
            </a:endParaRPr>
          </a:p>
        </p:txBody>
      </p:sp>
    </p:spTree>
    <p:extLst>
      <p:ext uri="{BB962C8B-B14F-4D97-AF65-F5344CB8AC3E}">
        <p14:creationId xmlns:p14="http://schemas.microsoft.com/office/powerpoint/2010/main" val="139857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2535436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holding you back in your own kingdom before you can embrace Christ’s kingdom?</a:t>
            </a:r>
          </a:p>
          <a:p>
            <a:r>
              <a:rPr lang="en-US" dirty="0"/>
              <a:t>Your career?</a:t>
            </a:r>
          </a:p>
          <a:p>
            <a:r>
              <a:rPr lang="en-US" dirty="0"/>
              <a:t>Trusting God to meet your financial needs?</a:t>
            </a:r>
          </a:p>
          <a:p>
            <a:r>
              <a:rPr lang="en-US" dirty="0"/>
              <a:t>A relationship?</a:t>
            </a:r>
          </a:p>
          <a:p>
            <a:r>
              <a:rPr lang="en-US" dirty="0"/>
              <a:t>Can you tell him now that you want his kingdom instead of your own?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461853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40395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pitchFamily="-112" charset="0"/>
                <a:ea typeface="ＭＳ Ｐゴシック" charset="-128"/>
                <a:cs typeface="ＭＳ Ｐゴシック" charset="-128"/>
              </a:rPr>
              <a:t>The natural response is to serve him.</a:t>
            </a:r>
            <a:r>
              <a:rPr lang="en-SG" dirty="0">
                <a:effectLst/>
              </a:rPr>
              <a:t> </a:t>
            </a:r>
            <a:endParaRPr lang="en-US" dirty="0"/>
          </a:p>
          <a:p>
            <a:endParaRPr lang="en-US" dirty="0">
              <a:cs typeface="ＭＳ Ｐゴシック" charset="0"/>
            </a:endParaRPr>
          </a:p>
        </p:txBody>
      </p:sp>
    </p:spTree>
    <p:extLst>
      <p:ext uri="{BB962C8B-B14F-4D97-AF65-F5344CB8AC3E}">
        <p14:creationId xmlns:p14="http://schemas.microsoft.com/office/powerpoint/2010/main" val="62799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4835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We’ll see three reasons to serve Jesus in Matthew’s gospel that correlate with the three names we ascribe to him: Lord Jesus Christ.</a:t>
            </a:r>
            <a:r>
              <a:rPr lang="en-SG" dirty="0">
                <a:effectLst/>
              </a:rPr>
              <a:t> </a:t>
            </a: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2239536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The designation “Christ” is probably the most misunderstood term about our Saviour.  The Greek </a:t>
            </a:r>
            <a:r>
              <a:rPr lang="en-US" sz="1200" i="1" kern="1200" dirty="0">
                <a:solidFill>
                  <a:schemeClr val="tx1"/>
                </a:solidFill>
                <a:effectLst/>
                <a:latin typeface="Arial" pitchFamily="-112" charset="0"/>
                <a:ea typeface="ＭＳ Ｐゴシック" charset="-128"/>
                <a:cs typeface="ＭＳ Ｐゴシック" charset="-128"/>
              </a:rPr>
              <a:t>Christos</a:t>
            </a:r>
            <a:r>
              <a:rPr lang="en-US" sz="1200" kern="1200" dirty="0">
                <a:solidFill>
                  <a:schemeClr val="tx1"/>
                </a:solidFill>
                <a:effectLst/>
                <a:latin typeface="Arial" pitchFamily="-112" charset="0"/>
                <a:ea typeface="ＭＳ Ｐゴシック" charset="-128"/>
                <a:cs typeface="ＭＳ Ｐゴシック" charset="-128"/>
              </a:rPr>
              <a:t> means “1. </a:t>
            </a:r>
            <a:r>
              <a:rPr lang="en-US" sz="1200" b="1" kern="1200" dirty="0">
                <a:solidFill>
                  <a:schemeClr val="tx1"/>
                </a:solidFill>
                <a:effectLst/>
                <a:latin typeface="Arial" pitchFamily="-112" charset="0"/>
                <a:ea typeface="ＭＳ Ｐゴシック" charset="-128"/>
                <a:cs typeface="ＭＳ Ｐゴシック" charset="-128"/>
              </a:rPr>
              <a:t>fulfiller of Israelite expectation of a deliverer</a:t>
            </a:r>
            <a:r>
              <a:rPr lang="en-US" sz="1200" kern="1200" dirty="0">
                <a:solidFill>
                  <a:schemeClr val="tx1"/>
                </a:solidFill>
                <a:effectLst/>
                <a:latin typeface="Arial" pitchFamily="-112" charset="0"/>
                <a:ea typeface="ＭＳ Ｐゴシック" charset="-128"/>
                <a:cs typeface="ＭＳ Ｐゴシック" charset="-128"/>
              </a:rPr>
              <a:t>, the Anointed One, the Messiah, the Christ” and “2. </a:t>
            </a:r>
            <a:r>
              <a:rPr lang="en-US" sz="1200" b="1" kern="1200" dirty="0">
                <a:solidFill>
                  <a:schemeClr val="tx1"/>
                </a:solidFill>
                <a:effectLst/>
                <a:latin typeface="Arial" pitchFamily="-112" charset="0"/>
                <a:ea typeface="ＭＳ Ｐゴシック" charset="-128"/>
                <a:cs typeface="ＭＳ Ｐゴシック" charset="-128"/>
              </a:rPr>
              <a:t>the personal name ascribed to Jesus</a:t>
            </a:r>
            <a:r>
              <a:rPr lang="en-US" sz="1200" kern="1200" dirty="0">
                <a:solidFill>
                  <a:schemeClr val="tx1"/>
                </a:solidFill>
                <a:effectLst/>
                <a:latin typeface="Arial" pitchFamily="-112" charset="0"/>
                <a:ea typeface="ＭＳ Ｐゴシック" charset="-128"/>
                <a:cs typeface="ＭＳ Ｐゴシック" charset="-128"/>
              </a:rPr>
              <a:t>” (BDAG 1091). First-century Gentiles often confused </a:t>
            </a:r>
            <a:r>
              <a:rPr lang="en-US" sz="1200" i="1" kern="1200" dirty="0">
                <a:solidFill>
                  <a:schemeClr val="tx1"/>
                </a:solidFill>
                <a:effectLst/>
                <a:latin typeface="Arial" pitchFamily="-112" charset="0"/>
                <a:ea typeface="ＭＳ Ｐゴシック" charset="-128"/>
                <a:cs typeface="ＭＳ Ｐゴシック" charset="-128"/>
              </a:rPr>
              <a:t>Christos</a:t>
            </a:r>
            <a:r>
              <a:rPr lang="en-US" sz="1200" kern="1200" dirty="0">
                <a:solidFill>
                  <a:schemeClr val="tx1"/>
                </a:solidFill>
                <a:effectLst/>
                <a:latin typeface="Arial" pitchFamily="-112" charset="0"/>
                <a:ea typeface="ＭＳ Ｐゴシック" charset="-128"/>
                <a:cs typeface="ＭＳ Ｐゴシック" charset="-128"/>
              </a:rPr>
              <a:t> with the similar sounding name </a:t>
            </a:r>
            <a:r>
              <a:rPr lang="en-US" sz="1200" i="1" kern="1200" dirty="0" err="1">
                <a:solidFill>
                  <a:schemeClr val="tx1"/>
                </a:solidFill>
                <a:effectLst/>
                <a:latin typeface="Arial" pitchFamily="-112" charset="0"/>
                <a:ea typeface="ＭＳ Ｐゴシック" charset="-128"/>
                <a:cs typeface="ＭＳ Ｐゴシック" charset="-128"/>
              </a:rPr>
              <a:t>Chrestos</a:t>
            </a:r>
            <a:r>
              <a:rPr lang="en-US" sz="1200" kern="1200" dirty="0">
                <a:solidFill>
                  <a:schemeClr val="tx1"/>
                </a:solidFill>
                <a:effectLst/>
                <a:latin typeface="Arial" pitchFamily="-112" charset="0"/>
                <a:ea typeface="ＭＳ Ｐゴシック" charset="-128"/>
                <a:cs typeface="ＭＳ Ｐゴシック" charset="-128"/>
              </a:rPr>
              <a:t>, which was simply a surname, but it means far more!</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So what does it mean that Jesus is the “Messiah,” or “Anointed One”? At their appointments in the OT, both priests and kings were anointed, yet here it means that Jesus is the Anointed King.  The magi saw this clearly since they sought the “king of the Jews” (Matt 2:2), and Herod confirmed that “Messiah” means “king” when he asked where the Messiah would be born (Matt 2:4).</a:t>
            </a: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3007447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6D167-A2DF-884D-9245-5FB0123B1781}" type="slidenum">
              <a:rPr lang="en-US" sz="1200"/>
              <a:pPr/>
              <a:t>19</a:t>
            </a:fld>
            <a:endParaRPr lang="en-US" sz="1200"/>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20</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D3B398-C488-7E4D-A229-EFDB1856B3F5}" type="slidenum">
              <a:rPr lang="en-US" sz="1200"/>
              <a:pPr/>
              <a:t>22</a:t>
            </a:fld>
            <a:endParaRPr lang="en-US" sz="1200"/>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23</a:t>
            </a:fld>
            <a:endParaRPr lang="en-GB" sz="1200">
              <a:solidFill>
                <a:srgbClr val="FFFFFF"/>
              </a:solidFill>
            </a:endParaRPr>
          </a:p>
        </p:txBody>
      </p:sp>
      <p:sp>
        <p:nvSpPr>
          <p:cNvPr id="12257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23</a:t>
            </a:fld>
            <a:endParaRPr lang="en-GB" sz="1200">
              <a:solidFill>
                <a:srgbClr val="000000"/>
              </a:solidFill>
              <a:latin typeface="Calibri" charset="0"/>
            </a:endParaRPr>
          </a:p>
        </p:txBody>
      </p:sp>
      <p:sp>
        <p:nvSpPr>
          <p:cNvPr id="12257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pPr/>
              <a:t>2</a:t>
            </a:fld>
            <a:endParaRPr lang="en-US" sz="1200"/>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3"/>
          <p:cNvSpPr>
            <a:spLocks noGrp="1" noChangeArrowheads="1"/>
          </p:cNvSpPr>
          <p:nvPr>
            <p:ph type="dt" sz="quarter" idx="1"/>
          </p:nvPr>
        </p:nvSpPr>
        <p:spPr/>
        <p:txBody>
          <a:bodyPr/>
          <a:lstStyle/>
          <a:p>
            <a:pPr>
              <a:defRPr/>
            </a:pPr>
            <a:r>
              <a:rPr lang="en-GB">
                <a:solidFill>
                  <a:prstClr val="white"/>
                </a:solidFill>
                <a:latin typeface="Calibri"/>
              </a:rPr>
              <a:t>10/06/10</a:t>
            </a:r>
          </a:p>
        </p:txBody>
      </p:sp>
      <p:sp>
        <p:nvSpPr>
          <p:cNvPr id="1225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D540B7-7692-ED45-8545-11A214A1AFF6}" type="slidenum">
              <a:rPr lang="en-GB" sz="1200">
                <a:solidFill>
                  <a:srgbClr val="FFFFFF"/>
                </a:solidFill>
              </a:rPr>
              <a:pPr/>
              <a:t>24</a:t>
            </a:fld>
            <a:endParaRPr lang="en-GB" sz="1200">
              <a:solidFill>
                <a:srgbClr val="FFFFFF"/>
              </a:solidFill>
            </a:endParaRPr>
          </a:p>
        </p:txBody>
      </p:sp>
      <p:sp>
        <p:nvSpPr>
          <p:cNvPr id="12257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5336576B-7543-8F4F-A2CB-AFF3F058019C}" type="slidenum">
              <a:rPr lang="en-GB" sz="1200">
                <a:solidFill>
                  <a:srgbClr val="000000"/>
                </a:solidFill>
                <a:latin typeface="Calibri" charset="0"/>
              </a:rPr>
              <a:pPr algn="r" eaLnBrk="1" hangingPunct="1">
                <a:buClr>
                  <a:srgbClr val="000000"/>
                </a:buClr>
                <a:buSzPct val="100000"/>
                <a:buFont typeface="Calibri" charset="0"/>
                <a:buNone/>
              </a:pPr>
              <a:t>24</a:t>
            </a:fld>
            <a:endParaRPr lang="en-GB" sz="1200">
              <a:solidFill>
                <a:srgbClr val="000000"/>
              </a:solidFill>
              <a:latin typeface="Calibri" charset="0"/>
            </a:endParaRPr>
          </a:p>
        </p:txBody>
      </p:sp>
      <p:sp>
        <p:nvSpPr>
          <p:cNvPr id="12257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573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78C5F-2A81-0643-B71E-83140F95588B}" type="slidenum">
              <a:rPr lang="en-US" sz="1200">
                <a:solidFill>
                  <a:srgbClr val="000000"/>
                </a:solidFill>
              </a:rPr>
              <a:pPr/>
              <a:t>25</a:t>
            </a:fld>
            <a:endParaRPr lang="en-US" sz="1200">
              <a:solidFill>
                <a:srgbClr val="000000"/>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5A2EEF-952F-9C4D-B550-DA30E19D1F23}" type="slidenum">
              <a:rPr lang="en-US" sz="1200">
                <a:solidFill>
                  <a:prstClr val="black"/>
                </a:solidFill>
              </a:rPr>
              <a:pPr/>
              <a:t>26</a:t>
            </a:fld>
            <a:endParaRPr lang="en-US" sz="1200">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C34142-D699-F44E-A472-7D6AED9A2477}" type="slidenum">
              <a:rPr lang="en-US" sz="1200"/>
              <a:pPr/>
              <a:t>27</a:t>
            </a:fld>
            <a:endParaRPr lang="en-US" sz="1200"/>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765AC0-6BD3-8A44-9EC1-97452A67F6B8}" type="slidenum">
              <a:rPr lang="en-GB" sz="1200">
                <a:solidFill>
                  <a:srgbClr val="FFFFFF"/>
                </a:solidFill>
                <a:latin typeface="Comic Sans MS" charset="0"/>
              </a:rPr>
              <a:pPr eaLnBrk="1" hangingPunct="1"/>
              <a:t>29</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quick look at the world map a century ago shows that most of the world was ruled by kings in 1900.</a:t>
            </a:r>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a:t>
            </a:fld>
            <a:endParaRPr lang="en-US"/>
          </a:p>
        </p:txBody>
      </p:sp>
    </p:spTree>
    <p:extLst>
      <p:ext uri="{BB962C8B-B14F-4D97-AF65-F5344CB8AC3E}">
        <p14:creationId xmlns:p14="http://schemas.microsoft.com/office/powerpoint/2010/main" val="2947476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43</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44</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729823-A737-5246-A096-31A8C678914C}" type="slidenum">
              <a:rPr lang="en-US" sz="1200"/>
              <a:pPr/>
              <a:t>48</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However, a century later, few monarchies are left. Even Britain, Japan, Canada, Australia and perhaps Scandinavian countries are not monarchies in the practical sense.</a:t>
            </a:r>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4</a:t>
            </a:fld>
            <a:endParaRPr lang="en-US"/>
          </a:p>
        </p:txBody>
      </p:sp>
    </p:spTree>
    <p:extLst>
      <p:ext uri="{BB962C8B-B14F-4D97-AF65-F5344CB8AC3E}">
        <p14:creationId xmlns:p14="http://schemas.microsoft.com/office/powerpoint/2010/main" val="531022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1150938" y="692150"/>
            <a:ext cx="4556125" cy="3416300"/>
          </a:xfrm>
          <a:ln/>
        </p:spPr>
      </p:sp>
      <p:sp>
        <p:nvSpPr>
          <p:cNvPr id="2283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dirty="0">
                <a:solidFill>
                  <a:srgbClr val="000000"/>
                </a:solidFill>
                <a:latin typeface="Times New Roman" charset="0"/>
                <a:ea typeface="ＭＳ Ｐゴシック" charset="0"/>
                <a:cs typeface="ＭＳ Ｐゴシック" charset="0"/>
              </a:rPr>
              <a:t>What was Jesus saying to us?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fourth chapter, we are told that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Jesus began to preach and say: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mr-IN"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pPr eaLnBrk="1" hangingPunct="1">
              <a:spcBef>
                <a:spcPct val="0"/>
              </a:spcBef>
            </a:pPr>
            <a:r>
              <a:rPr lang="en-US" b="1" dirty="0">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8398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708012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What do we mean when we say, “Jesus is Lord”?  The Greek word for “lord” is </a:t>
            </a:r>
            <a:r>
              <a:rPr lang="en-US" sz="1200" i="1" kern="1200" dirty="0" err="1">
                <a:solidFill>
                  <a:schemeClr val="tx1"/>
                </a:solidFill>
                <a:effectLst/>
                <a:latin typeface="Arial" pitchFamily="-112" charset="0"/>
                <a:ea typeface="ＭＳ Ｐゴシック" charset="-128"/>
                <a:cs typeface="ＭＳ Ｐゴシック" charset="-128"/>
              </a:rPr>
              <a:t>kurios</a:t>
            </a:r>
            <a:r>
              <a:rPr lang="en-US" sz="1200" kern="1200" dirty="0">
                <a:solidFill>
                  <a:schemeClr val="tx1"/>
                </a:solidFill>
                <a:effectLst/>
                <a:latin typeface="Arial" pitchFamily="-112" charset="0"/>
                <a:ea typeface="ＭＳ Ｐゴシック" charset="-128"/>
                <a:cs typeface="ＭＳ Ｐゴシック" charset="-128"/>
              </a:rPr>
              <a:t>, which refers to “1. </a:t>
            </a:r>
            <a:r>
              <a:rPr lang="en-US" sz="1200" b="1" kern="1200" dirty="0">
                <a:solidFill>
                  <a:schemeClr val="tx1"/>
                </a:solidFill>
                <a:effectLst/>
                <a:latin typeface="Arial" pitchFamily="-112" charset="0"/>
                <a:ea typeface="ＭＳ Ｐゴシック" charset="-128"/>
                <a:cs typeface="ＭＳ Ｐゴシック" charset="-128"/>
              </a:rPr>
              <a:t>one who is in charge by virtue of possession,</a:t>
            </a:r>
            <a:r>
              <a:rPr lang="en-US" sz="1200" kern="1200" dirty="0">
                <a:solidFill>
                  <a:schemeClr val="tx1"/>
                </a:solidFill>
                <a:effectLst/>
                <a:latin typeface="Arial" pitchFamily="-112" charset="0"/>
                <a:ea typeface="ＭＳ Ｐゴシック" charset="-128"/>
                <a:cs typeface="ＭＳ Ｐゴシック" charset="-128"/>
              </a:rPr>
              <a:t> owner” or “2. </a:t>
            </a:r>
            <a:r>
              <a:rPr lang="en-US" sz="1200" b="1" kern="1200" dirty="0">
                <a:solidFill>
                  <a:schemeClr val="tx1"/>
                </a:solidFill>
                <a:effectLst/>
                <a:latin typeface="Arial" pitchFamily="-112" charset="0"/>
                <a:ea typeface="ＭＳ Ｐゴシック" charset="-128"/>
                <a:cs typeface="ＭＳ Ｐゴシック" charset="-128"/>
              </a:rPr>
              <a:t>one who is in a position of authority,</a:t>
            </a:r>
            <a:r>
              <a:rPr lang="en-US" sz="1200" kern="1200" dirty="0">
                <a:solidFill>
                  <a:schemeClr val="tx1"/>
                </a:solidFill>
                <a:effectLst/>
                <a:latin typeface="Arial" pitchFamily="-112" charset="0"/>
                <a:ea typeface="ＭＳ Ｐゴシック" charset="-128"/>
                <a:cs typeface="ＭＳ Ｐゴシック" charset="-128"/>
              </a:rPr>
              <a:t> lord, master” (BDAG 577). Jesus as “Lord” means that he is </a:t>
            </a:r>
            <a:r>
              <a:rPr lang="en-US" sz="1200" b="1" kern="1200" dirty="0">
                <a:solidFill>
                  <a:schemeClr val="tx1"/>
                </a:solidFill>
                <a:effectLst/>
                <a:latin typeface="Arial" pitchFamily="-112" charset="0"/>
                <a:ea typeface="ＭＳ Ｐゴシック" charset="-128"/>
                <a:cs typeface="ＭＳ Ｐゴシック" charset="-128"/>
              </a:rPr>
              <a:t>in charge as the</a:t>
            </a:r>
            <a:r>
              <a:rPr lang="en-US" sz="1200" kern="1200" dirty="0">
                <a:solidFill>
                  <a:schemeClr val="tx1"/>
                </a:solidFill>
                <a:effectLst/>
                <a:latin typeface="Arial" pitchFamily="-112" charset="0"/>
                <a:ea typeface="ＭＳ Ｐゴシック" charset="-128"/>
                <a:cs typeface="ＭＳ Ｐゴシック" charset="-128"/>
              </a:rPr>
              <a:t> </a:t>
            </a:r>
            <a:r>
              <a:rPr lang="en-US" sz="1200" b="1" kern="1200" dirty="0">
                <a:solidFill>
                  <a:schemeClr val="tx1"/>
                </a:solidFill>
                <a:effectLst/>
                <a:latin typeface="Arial" pitchFamily="-112" charset="0"/>
                <a:ea typeface="ＭＳ Ｐゴシック" charset="-128"/>
                <a:cs typeface="ＭＳ Ｐゴシック" charset="-128"/>
              </a:rPr>
              <a:t>ultimate authority</a:t>
            </a:r>
            <a:r>
              <a:rPr lang="en-US" sz="1200" kern="1200" dirty="0">
                <a:solidFill>
                  <a:schemeClr val="tx1"/>
                </a:solidFill>
                <a:effectLst/>
                <a:latin typeface="Arial" pitchFamily="-112" charset="0"/>
                <a:ea typeface="ＭＳ Ｐゴシック" charset="-128"/>
                <a:cs typeface="ＭＳ Ｐゴシック" charset="-128"/>
              </a:rPr>
              <a:t>. His authority comes as owner of this world and no position is higher than his as God.</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This got the early Christians into trouble. Rome recognized the emperor as the highest authority, and in the reigns of Caligula, Nero and Domitian, loyal citizens worshipped the emperor as a god. However, believers in the lordship of Christ could worship no other god. As they recognized no higher authority, and as we remember the humility of Jesus laid in a manger this Christmas season, let us not forget that this same Jesus is indeed the highest authority of all. Don’t be fooled by his quiet entrance into our world with the weaknesses of a baby. He alone is Lord. </a:t>
            </a: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3378385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0E4AE5-5388-424E-8F0A-78D9D95AF957}" type="slidenum">
              <a:rPr lang="en-US" sz="1200">
                <a:solidFill>
                  <a:prstClr val="black"/>
                </a:solidFill>
              </a:rPr>
              <a:pPr/>
              <a:t>64</a:t>
            </a:fld>
            <a:endParaRPr lang="en-US" sz="1200">
              <a:solidFill>
                <a:prstClr val="black"/>
              </a:solidFill>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49253B-ABE6-4A4F-A3D9-E60CA332B57D}" type="slidenum">
              <a:rPr lang="en-US" sz="1200">
                <a:solidFill>
                  <a:srgbClr val="000000"/>
                </a:solidFill>
              </a:rPr>
              <a:pPr/>
              <a:t>5</a:t>
            </a:fld>
            <a:endParaRPr lang="en-US" sz="1200">
              <a:solidFill>
                <a:srgbClr val="000000"/>
              </a:solidFill>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 wonder if the demise of monarchies affects the way we look at Jesus in terms of him being king.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630F1C-D7BC-544B-A0A9-08E98DDB49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1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62449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cs typeface="Arial"/>
            </a:endParaRPr>
          </a:p>
          <a:p>
            <a:r>
              <a:rPr lang="en-US" dirty="0">
                <a:latin typeface="Arial"/>
                <a:cs typeface="Arial"/>
              </a:rPr>
              <a:t>We are in a study through the whole Bible right now, book by book. The goal is to give us a basic understanding of each book of the Bible.</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OP-01-Gen-06</a:t>
            </a:r>
          </a:p>
          <a:p>
            <a:pPr eaLnBrk="1" hangingPunct="1"/>
            <a:r>
              <a:rPr lang="en-US" dirty="0">
                <a:latin typeface="Times New Roman" charset="0"/>
                <a:ea typeface="ＭＳ Ｐゴシック" charset="0"/>
                <a:cs typeface="ＭＳ Ｐゴシック" charset="0"/>
              </a:rPr>
              <a:t>OP-02-Lev-05</a:t>
            </a:r>
          </a:p>
          <a:p>
            <a:pPr eaLnBrk="1" hangingPunct="1"/>
            <a:r>
              <a:rPr lang="en-US" dirty="0">
                <a:latin typeface="Times New Roman" charset="0"/>
                <a:ea typeface="ＭＳ Ｐゴシック" charset="0"/>
                <a:cs typeface="ＭＳ Ｐゴシック" charset="0"/>
              </a:rPr>
              <a:t>OS-09-1Sam-34</a:t>
            </a:r>
          </a:p>
          <a:p>
            <a:pPr eaLnBrk="1" hangingPunct="1"/>
            <a:r>
              <a:rPr lang="en-US" dirty="0">
                <a:latin typeface="Times New Roman" charset="0"/>
                <a:ea typeface="ＭＳ Ｐゴシック" charset="0"/>
                <a:cs typeface="ＭＳ Ｐゴシック" charset="0"/>
              </a:rPr>
              <a:t>OS-10-2Sam-48</a:t>
            </a:r>
          </a:p>
          <a:p>
            <a:pPr eaLnBrk="1" hangingPunct="1"/>
            <a:r>
              <a:rPr lang="en-US" dirty="0">
                <a:latin typeface="Arial" charset="0"/>
                <a:ea typeface="ＭＳ Ｐゴシック" charset="0"/>
                <a:cs typeface="ＭＳ Ｐゴシック" charset="0"/>
              </a:rPr>
              <a:t>OS-12-2Kings-94</a:t>
            </a:r>
          </a:p>
          <a:p>
            <a:pPr eaLnBrk="1" hangingPunct="1"/>
            <a:r>
              <a:rPr lang="en-US" dirty="0">
                <a:latin typeface="Arial" charset="0"/>
                <a:ea typeface="ＭＳ Ｐゴシック" charset="0"/>
                <a:cs typeface="ＭＳ Ｐゴシック" charset="0"/>
              </a:rPr>
              <a:t>OS-13-1Chron-41</a:t>
            </a:r>
          </a:p>
          <a:p>
            <a:pPr eaLnBrk="1" hangingPunct="1"/>
            <a:r>
              <a:rPr lang="en-US" dirty="0">
                <a:latin typeface="Arial" charset="0"/>
                <a:ea typeface="ＭＳ Ｐゴシック" charset="0"/>
                <a:cs typeface="ＭＳ Ｐゴシック" charset="0"/>
              </a:rPr>
              <a:t>OS-14-2Chron-63</a:t>
            </a:r>
          </a:p>
          <a:p>
            <a:pPr eaLnBrk="1" hangingPunct="1"/>
            <a:r>
              <a:rPr lang="en-US" dirty="0">
                <a:latin typeface="Arial" charset="0"/>
                <a:ea typeface="ＭＳ Ｐゴシック" charset="0"/>
                <a:cs typeface="ＭＳ Ｐゴシック" charset="0"/>
              </a:rPr>
              <a:t>NT-01-Matt-57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6708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2135638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grace</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14145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89998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08496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0805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92326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0372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658780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428029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7EEA6B-6ADF-B64A-8EE5-C9A8C94B8BD8}" type="slidenum">
              <a:rPr lang="en-US" sz="1200"/>
              <a:pPr/>
              <a:t>7</a:t>
            </a:fld>
            <a:endParaRPr lang="en-US" sz="1200"/>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972033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523852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22409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102045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5632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904852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145448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753457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40370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1073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5970"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sz="1200">
                <a:solidFill>
                  <a:srgbClr val="FFFFFF"/>
                </a:solidFill>
              </a:rPr>
              <a:t>10/06/10</a:t>
            </a:r>
          </a:p>
        </p:txBody>
      </p:sp>
      <p:sp>
        <p:nvSpPr>
          <p:cNvPr id="12359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6A508A-B902-1D45-9C9F-508992B53FFD}" type="slidenum">
              <a:rPr lang="en-GB" sz="1200">
                <a:solidFill>
                  <a:srgbClr val="FFFFFF"/>
                </a:solidFill>
              </a:rPr>
              <a:pPr/>
              <a:t>8</a:t>
            </a:fld>
            <a:endParaRPr lang="en-GB" sz="1200">
              <a:solidFill>
                <a:srgbClr val="FFFFFF"/>
              </a:solidFill>
            </a:endParaRPr>
          </a:p>
        </p:txBody>
      </p:sp>
      <p:sp>
        <p:nvSpPr>
          <p:cNvPr id="1235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algn="r" eaLnBrk="1" hangingPunct="1">
              <a:buClr>
                <a:srgbClr val="000000"/>
              </a:buClr>
              <a:buSzPct val="100000"/>
              <a:buFont typeface="Calibri" charset="0"/>
              <a:buNone/>
            </a:pPr>
            <a:fld id="{A2180093-925A-214C-9295-3D6580870EFF}" type="slidenum">
              <a:rPr lang="en-GB" sz="1200">
                <a:solidFill>
                  <a:srgbClr val="000000"/>
                </a:solidFill>
                <a:latin typeface="Calibri" charset="0"/>
              </a:rPr>
              <a:pPr algn="r" eaLnBrk="1" hangingPunct="1">
                <a:buClr>
                  <a:srgbClr val="000000"/>
                </a:buClr>
                <a:buSzPct val="100000"/>
                <a:buFont typeface="Calibri" charset="0"/>
                <a:buNone/>
              </a:pPr>
              <a:t>8</a:t>
            </a:fld>
            <a:endParaRPr lang="en-GB" sz="1200">
              <a:solidFill>
                <a:srgbClr val="000000"/>
              </a:solidFill>
              <a:latin typeface="Calibri" charset="0"/>
            </a:endParaRPr>
          </a:p>
        </p:txBody>
      </p:sp>
      <p:sp>
        <p:nvSpPr>
          <p:cNvPr id="1235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35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358182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541742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46678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979837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2997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008035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724774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694108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66273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4556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ndParaRPr>
          </a:p>
        </p:txBody>
      </p:sp>
      <p:sp>
        <p:nvSpPr>
          <p:cNvPr id="2078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mr-IN"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782130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908323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275035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40318215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1049467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r>
              <a:rPr lang="en-US" sz="1200" kern="1200" dirty="0">
                <a:solidFill>
                  <a:schemeClr val="tx1"/>
                </a:solidFill>
                <a:effectLst/>
                <a:latin typeface="Arial" pitchFamily="-112" charset="0"/>
                <a:ea typeface="ＭＳ Ｐゴシック" charset="-128"/>
                <a:cs typeface="ＭＳ Ｐゴシック" charset="-128"/>
              </a:rPr>
              <a:t>What about the name “Jesus”? When announcing his soon birth to Joseph, the angel declared, “…you are to name him Jesus, for he will save his people from their sins” (Matt 1:21b). This verse confuses most of us. We know his name is Jesus, but we don’t see the connection to the next phrase, “for he will save…” </a:t>
            </a:r>
            <a:endParaRPr lang="en-SG" sz="1200" kern="1200" dirty="0">
              <a:solidFill>
                <a:schemeClr val="tx1"/>
              </a:solidFill>
              <a:effectLst/>
              <a:latin typeface="Arial" pitchFamily="-112" charset="0"/>
              <a:ea typeface="ＭＳ Ｐゴシック" charset="-128"/>
              <a:cs typeface="ＭＳ Ｐゴシック" charset="-128"/>
            </a:endParaRPr>
          </a:p>
          <a:p>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Actually, the link is very direct. “Jesus” simply means “Saviour,” so the verse actually means, “…you are to name him </a:t>
            </a:r>
            <a:r>
              <a:rPr lang="en-US" sz="1200" i="1" kern="1200" dirty="0">
                <a:solidFill>
                  <a:schemeClr val="tx1"/>
                </a:solidFill>
                <a:effectLst/>
                <a:latin typeface="Arial" pitchFamily="-112" charset="0"/>
                <a:ea typeface="ＭＳ Ｐゴシック" charset="-128"/>
                <a:cs typeface="ＭＳ Ｐゴシック" charset="-128"/>
              </a:rPr>
              <a:t>Saviour</a:t>
            </a:r>
            <a:r>
              <a:rPr lang="en-US" sz="1200" kern="1200" dirty="0">
                <a:solidFill>
                  <a:schemeClr val="tx1"/>
                </a:solidFill>
                <a:effectLst/>
                <a:latin typeface="Arial" pitchFamily="-112" charset="0"/>
                <a:ea typeface="ＭＳ Ｐゴシック" charset="-128"/>
                <a:cs typeface="ＭＳ Ｐゴシック" charset="-128"/>
              </a:rPr>
              <a:t>, for he will </a:t>
            </a:r>
            <a:r>
              <a:rPr lang="en-US" sz="1200" i="1" kern="1200" dirty="0">
                <a:solidFill>
                  <a:schemeClr val="tx1"/>
                </a:solidFill>
                <a:effectLst/>
                <a:latin typeface="Arial" pitchFamily="-112" charset="0"/>
                <a:ea typeface="ＭＳ Ｐゴシック" charset="-128"/>
                <a:cs typeface="ＭＳ Ｐゴシック" charset="-128"/>
              </a:rPr>
              <a:t>save</a:t>
            </a:r>
            <a:r>
              <a:rPr lang="en-US" sz="1200" kern="1200" dirty="0">
                <a:solidFill>
                  <a:schemeClr val="tx1"/>
                </a:solidFill>
                <a:effectLst/>
                <a:latin typeface="Arial" pitchFamily="-112" charset="0"/>
                <a:ea typeface="ＭＳ Ｐゴシック" charset="-128"/>
                <a:cs typeface="ＭＳ Ｐゴシック" charset="-128"/>
              </a:rPr>
              <a:t> his people from their sins.” Now </a:t>
            </a:r>
            <a:r>
              <a:rPr lang="en-US" sz="1200" i="1" kern="1200" dirty="0">
                <a:solidFill>
                  <a:schemeClr val="tx1"/>
                </a:solidFill>
                <a:effectLst/>
                <a:latin typeface="Arial" pitchFamily="-112" charset="0"/>
                <a:ea typeface="ＭＳ Ｐゴシック" charset="-128"/>
                <a:cs typeface="ＭＳ Ｐゴシック" charset="-128"/>
              </a:rPr>
              <a:t>that</a:t>
            </a:r>
            <a:r>
              <a:rPr lang="en-US" sz="1200" kern="1200" dirty="0">
                <a:solidFill>
                  <a:schemeClr val="tx1"/>
                </a:solidFill>
                <a:effectLst/>
                <a:latin typeface="Arial" pitchFamily="-112" charset="0"/>
                <a:ea typeface="ＭＳ Ｐゴシック" charset="-128"/>
                <a:cs typeface="ＭＳ Ｐゴシック" charset="-128"/>
              </a:rPr>
              <a:t> makes sense. The name comes from “</a:t>
            </a:r>
            <a:r>
              <a:rPr lang="en-US" sz="1200" kern="1200" dirty="0" err="1">
                <a:solidFill>
                  <a:schemeClr val="tx1"/>
                </a:solidFill>
                <a:effectLst/>
                <a:latin typeface="Arial" pitchFamily="-112" charset="0"/>
                <a:ea typeface="ＭＳ Ｐゴシック" charset="-128"/>
                <a:cs typeface="ＭＳ Ｐゴシック" charset="-128"/>
              </a:rPr>
              <a:t>Jeshua</a:t>
            </a:r>
            <a:r>
              <a:rPr lang="en-US" sz="1200" kern="1200" dirty="0">
                <a:solidFill>
                  <a:schemeClr val="tx1"/>
                </a:solidFill>
                <a:effectLst/>
                <a:latin typeface="Arial" pitchFamily="-112" charset="0"/>
                <a:ea typeface="ＭＳ Ｐゴシック" charset="-128"/>
                <a:cs typeface="ＭＳ Ｐゴシック" charset="-128"/>
              </a:rPr>
              <a:t>,” which was a later form for “Joshua” (BDAG 472).  As Joshua delivered Israel from the enemies in Canaan, so Jesus delivers us from sin itself. Calling him “Jesus” points to his later atoning work on the cross where our sins were forgiven.</a:t>
            </a:r>
            <a:endParaRPr lang="en-SG" sz="1200" kern="1200" dirty="0">
              <a:solidFill>
                <a:schemeClr val="tx1"/>
              </a:solidFill>
              <a:effectLst/>
              <a:latin typeface="Arial" pitchFamily="-112" charset="0"/>
              <a:ea typeface="ＭＳ Ｐゴシック" charset="-128"/>
              <a:cs typeface="ＭＳ Ｐゴシック" charset="-128"/>
            </a:endParaRPr>
          </a:p>
        </p:txBody>
      </p:sp>
    </p:spTree>
    <p:extLst>
      <p:ext uri="{BB962C8B-B14F-4D97-AF65-F5344CB8AC3E}">
        <p14:creationId xmlns:p14="http://schemas.microsoft.com/office/powerpoint/2010/main" val="36149307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048880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7326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758364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60000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3332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9304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981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1968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677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051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7009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230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8639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866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58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5712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7638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1293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32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0175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8C35DD3E-CB88-D149-AE46-06F3B8DD1E48}" type="slidenum">
              <a:rPr lang="en-GB"/>
              <a:pPr>
                <a:defRPr/>
              </a:pPr>
              <a:t>‹#›</a:t>
            </a:fld>
            <a:endParaRPr lang="en-GB"/>
          </a:p>
        </p:txBody>
      </p:sp>
    </p:spTree>
    <p:extLst>
      <p:ext uri="{BB962C8B-B14F-4D97-AF65-F5344CB8AC3E}">
        <p14:creationId xmlns:p14="http://schemas.microsoft.com/office/powerpoint/2010/main" val="1351863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1448321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1010451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4167301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8036811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8955591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465612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2285488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3570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33405605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0290633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221597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4188520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1828673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24634186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20880660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1617731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20792828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5828595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221237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2130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40399375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37240469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13588926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29830144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837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46" indent="0" algn="ctr">
              <a:buNone/>
              <a:defRPr>
                <a:solidFill>
                  <a:schemeClr val="tx1">
                    <a:tint val="75000"/>
                  </a:schemeClr>
                </a:solidFill>
              </a:defRPr>
            </a:lvl2pPr>
            <a:lvl3pPr marL="913095" indent="0" algn="ctr">
              <a:buNone/>
              <a:defRPr>
                <a:solidFill>
                  <a:schemeClr val="tx1">
                    <a:tint val="75000"/>
                  </a:schemeClr>
                </a:solidFill>
              </a:defRPr>
            </a:lvl3pPr>
            <a:lvl4pPr marL="1369628" indent="0" algn="ctr">
              <a:buNone/>
              <a:defRPr>
                <a:solidFill>
                  <a:schemeClr val="tx1">
                    <a:tint val="75000"/>
                  </a:schemeClr>
                </a:solidFill>
              </a:defRPr>
            </a:lvl4pPr>
            <a:lvl5pPr marL="1826186" indent="0" algn="ctr">
              <a:buNone/>
              <a:defRPr>
                <a:solidFill>
                  <a:schemeClr val="tx1">
                    <a:tint val="75000"/>
                  </a:schemeClr>
                </a:solidFill>
              </a:defRPr>
            </a:lvl5pPr>
            <a:lvl6pPr marL="2282714" indent="0" algn="ctr">
              <a:buNone/>
              <a:defRPr>
                <a:solidFill>
                  <a:schemeClr val="tx1">
                    <a:tint val="75000"/>
                  </a:schemeClr>
                </a:solidFill>
              </a:defRPr>
            </a:lvl6pPr>
            <a:lvl7pPr marL="2739256" indent="0" algn="ctr">
              <a:buNone/>
              <a:defRPr>
                <a:solidFill>
                  <a:schemeClr val="tx1">
                    <a:tint val="75000"/>
                  </a:schemeClr>
                </a:solidFill>
              </a:defRPr>
            </a:lvl7pPr>
            <a:lvl8pPr marL="3195796" indent="0" algn="ctr">
              <a:buNone/>
              <a:defRPr>
                <a:solidFill>
                  <a:schemeClr val="tx1">
                    <a:tint val="75000"/>
                  </a:schemeClr>
                </a:solidFill>
              </a:defRPr>
            </a:lvl8pPr>
            <a:lvl9pPr marL="365234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95">
              <a:defRPr/>
            </a:lvl1pPr>
          </a:lstStyle>
          <a:p>
            <a:pPr>
              <a:defRPr/>
            </a:pPr>
            <a:fld id="{B605C6B5-F4DB-1F4C-932D-1C3F33EBCEB3}"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468658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A920D1DA-1396-DE4C-98B0-7F410662FBFA}"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346846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46" indent="0">
              <a:buNone/>
              <a:defRPr sz="1800">
                <a:solidFill>
                  <a:schemeClr val="tx1">
                    <a:tint val="75000"/>
                  </a:schemeClr>
                </a:solidFill>
              </a:defRPr>
            </a:lvl2pPr>
            <a:lvl3pPr marL="913095" indent="0">
              <a:buNone/>
              <a:defRPr sz="1600">
                <a:solidFill>
                  <a:schemeClr val="tx1">
                    <a:tint val="75000"/>
                  </a:schemeClr>
                </a:solidFill>
              </a:defRPr>
            </a:lvl3pPr>
            <a:lvl4pPr marL="1369628" indent="0">
              <a:buNone/>
              <a:defRPr sz="1400">
                <a:solidFill>
                  <a:schemeClr val="tx1">
                    <a:tint val="75000"/>
                  </a:schemeClr>
                </a:solidFill>
              </a:defRPr>
            </a:lvl4pPr>
            <a:lvl5pPr marL="1826186" indent="0">
              <a:buNone/>
              <a:defRPr sz="1400">
                <a:solidFill>
                  <a:schemeClr val="tx1">
                    <a:tint val="75000"/>
                  </a:schemeClr>
                </a:solidFill>
              </a:defRPr>
            </a:lvl5pPr>
            <a:lvl6pPr marL="2282714" indent="0">
              <a:buNone/>
              <a:defRPr sz="1400">
                <a:solidFill>
                  <a:schemeClr val="tx1">
                    <a:tint val="75000"/>
                  </a:schemeClr>
                </a:solidFill>
              </a:defRPr>
            </a:lvl6pPr>
            <a:lvl7pPr marL="2739256" indent="0">
              <a:buNone/>
              <a:defRPr sz="1400">
                <a:solidFill>
                  <a:schemeClr val="tx1">
                    <a:tint val="75000"/>
                  </a:schemeClr>
                </a:solidFill>
              </a:defRPr>
            </a:lvl7pPr>
            <a:lvl8pPr marL="3195796" indent="0">
              <a:buNone/>
              <a:defRPr sz="1400">
                <a:solidFill>
                  <a:schemeClr val="tx1">
                    <a:tint val="75000"/>
                  </a:schemeClr>
                </a:solidFill>
              </a:defRPr>
            </a:lvl8pPr>
            <a:lvl9pPr marL="3652341"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95">
              <a:defRPr/>
            </a:lvl1pPr>
          </a:lstStyle>
          <a:p>
            <a:pPr>
              <a:defRPr/>
            </a:pPr>
            <a:fld id="{3D5C99D4-A2F5-9442-9C31-7D46F4EA01A2}"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6500231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95">
              <a:defRPr/>
            </a:lvl1pPr>
          </a:lstStyle>
          <a:p>
            <a:pPr>
              <a:defRPr/>
            </a:pPr>
            <a:fld id="{2CB989B6-1DDC-4E41-B776-C10A5F62469B}" type="datetimeFigureOut">
              <a:rPr lang="en-US"/>
              <a:pPr>
                <a:defRPr/>
              </a:pPr>
              <a:t>1/23/20</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206069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95">
              <a:defRPr/>
            </a:lvl1pPr>
          </a:lstStyle>
          <a:p>
            <a:pPr>
              <a:defRPr/>
            </a:pPr>
            <a:fld id="{E94C0690-9A53-0942-BCC5-6A138EF6A454}" type="datetimeFigureOut">
              <a:rPr lang="en-US"/>
              <a:pPr>
                <a:defRPr/>
              </a:pPr>
              <a:t>1/23/20</a:t>
            </a:fld>
            <a:endParaRPr lang="en-US"/>
          </a:p>
        </p:txBody>
      </p:sp>
      <p:sp>
        <p:nvSpPr>
          <p:cNvPr id="8" name="Footer Placeholder 4"/>
          <p:cNvSpPr>
            <a:spLocks noGrp="1"/>
          </p:cNvSpPr>
          <p:nvPr>
            <p:ph type="ftr" sz="quarter" idx="11"/>
          </p:nvPr>
        </p:nvSpPr>
        <p:spPr/>
        <p:txBody>
          <a:bodyPr/>
          <a:lstStyle>
            <a:lvl1pPr defTabSz="913095">
              <a:defRPr/>
            </a:lvl1pPr>
          </a:lstStyle>
          <a:p>
            <a:pPr>
              <a:defRPr/>
            </a:pPr>
            <a:endParaRPr lang="en-US"/>
          </a:p>
        </p:txBody>
      </p:sp>
      <p:sp>
        <p:nvSpPr>
          <p:cNvPr id="9" name="Slide Number Placeholder 5"/>
          <p:cNvSpPr>
            <a:spLocks noGrp="1"/>
          </p:cNvSpPr>
          <p:nvPr>
            <p:ph type="sldNum" sz="quarter" idx="12"/>
          </p:nvPr>
        </p:nvSpPr>
        <p:spPr/>
        <p:txBody>
          <a:bodyPr/>
          <a:lstStyle>
            <a:lvl1pPr defTabSz="913095">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83762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95">
              <a:defRPr/>
            </a:lvl1pPr>
          </a:lstStyle>
          <a:p>
            <a:pPr>
              <a:defRPr/>
            </a:pPr>
            <a:fld id="{08E9111D-008A-5D4C-80E1-67A0B0076F6E}" type="datetimeFigureOut">
              <a:rPr lang="en-US"/>
              <a:pPr>
                <a:defRPr/>
              </a:pPr>
              <a:t>1/23/20</a:t>
            </a:fld>
            <a:endParaRPr lang="en-US"/>
          </a:p>
        </p:txBody>
      </p:sp>
      <p:sp>
        <p:nvSpPr>
          <p:cNvPr id="4" name="Footer Placeholder 4"/>
          <p:cNvSpPr>
            <a:spLocks noGrp="1"/>
          </p:cNvSpPr>
          <p:nvPr>
            <p:ph type="ftr" sz="quarter" idx="11"/>
          </p:nvPr>
        </p:nvSpPr>
        <p:spPr/>
        <p:txBody>
          <a:bodyPr/>
          <a:lstStyle>
            <a:lvl1pPr defTabSz="913095">
              <a:defRPr/>
            </a:lvl1pPr>
          </a:lstStyle>
          <a:p>
            <a:pPr>
              <a:defRPr/>
            </a:pPr>
            <a:endParaRPr lang="en-US"/>
          </a:p>
        </p:txBody>
      </p:sp>
      <p:sp>
        <p:nvSpPr>
          <p:cNvPr id="5" name="Slide Number Placeholder 5"/>
          <p:cNvSpPr>
            <a:spLocks noGrp="1"/>
          </p:cNvSpPr>
          <p:nvPr>
            <p:ph type="sldNum" sz="quarter" idx="12"/>
          </p:nvPr>
        </p:nvSpPr>
        <p:spPr/>
        <p:txBody>
          <a:bodyPr/>
          <a:lstStyle>
            <a:lvl1pPr defTabSz="913095">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5205631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95">
              <a:defRPr/>
            </a:lvl1pPr>
          </a:lstStyle>
          <a:p>
            <a:pPr>
              <a:defRPr/>
            </a:pPr>
            <a:fld id="{05EB222C-B7E7-1F4A-A282-F664BAC7BDB2}" type="datetimeFigureOut">
              <a:rPr lang="en-US"/>
              <a:pPr>
                <a:defRPr/>
              </a:pPr>
              <a:t>1/23/20</a:t>
            </a:fld>
            <a:endParaRPr lang="en-US"/>
          </a:p>
        </p:txBody>
      </p:sp>
      <p:sp>
        <p:nvSpPr>
          <p:cNvPr id="3" name="Footer Placeholder 4"/>
          <p:cNvSpPr>
            <a:spLocks noGrp="1"/>
          </p:cNvSpPr>
          <p:nvPr>
            <p:ph type="ftr" sz="quarter" idx="11"/>
          </p:nvPr>
        </p:nvSpPr>
        <p:spPr/>
        <p:txBody>
          <a:bodyPr/>
          <a:lstStyle>
            <a:lvl1pPr defTabSz="913095">
              <a:defRPr/>
            </a:lvl1pPr>
          </a:lstStyle>
          <a:p>
            <a:pPr>
              <a:defRPr/>
            </a:pPr>
            <a:endParaRPr lang="en-US"/>
          </a:p>
        </p:txBody>
      </p:sp>
      <p:sp>
        <p:nvSpPr>
          <p:cNvPr id="4" name="Slide Number Placeholder 5"/>
          <p:cNvSpPr>
            <a:spLocks noGrp="1"/>
          </p:cNvSpPr>
          <p:nvPr>
            <p:ph type="sldNum" sz="quarter" idx="12"/>
          </p:nvPr>
        </p:nvSpPr>
        <p:spPr/>
        <p:txBody>
          <a:bodyPr/>
          <a:lstStyle>
            <a:lvl1pPr defTabSz="913095">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9609832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95">
              <a:defRPr/>
            </a:lvl1pPr>
          </a:lstStyle>
          <a:p>
            <a:pPr>
              <a:defRPr/>
            </a:pPr>
            <a:fld id="{CE0A1A91-BB72-DF49-BCC6-DBAAF342085B}" type="datetimeFigureOut">
              <a:rPr lang="en-US"/>
              <a:pPr>
                <a:defRPr/>
              </a:pPr>
              <a:t>1/23/20</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3973182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95">
              <a:defRPr/>
            </a:lvl1pPr>
          </a:lstStyle>
          <a:p>
            <a:pPr>
              <a:defRPr/>
            </a:pPr>
            <a:fld id="{E192B9F1-FB38-5B43-B97F-366718914DDE}" type="datetimeFigureOut">
              <a:rPr lang="en-US"/>
              <a:pPr>
                <a:defRPr/>
              </a:pPr>
              <a:t>1/23/20</a:t>
            </a:fld>
            <a:endParaRPr lang="en-US"/>
          </a:p>
        </p:txBody>
      </p:sp>
      <p:sp>
        <p:nvSpPr>
          <p:cNvPr id="6" name="Footer Placeholder 4"/>
          <p:cNvSpPr>
            <a:spLocks noGrp="1"/>
          </p:cNvSpPr>
          <p:nvPr>
            <p:ph type="ftr" sz="quarter" idx="11"/>
          </p:nvPr>
        </p:nvSpPr>
        <p:spPr/>
        <p:txBody>
          <a:bodyPr/>
          <a:lstStyle>
            <a:lvl1pPr defTabSz="913095">
              <a:defRPr/>
            </a:lvl1pPr>
          </a:lstStyle>
          <a:p>
            <a:pPr>
              <a:defRPr/>
            </a:pPr>
            <a:endParaRPr lang="en-US"/>
          </a:p>
        </p:txBody>
      </p:sp>
      <p:sp>
        <p:nvSpPr>
          <p:cNvPr id="7" name="Slide Number Placeholder 5"/>
          <p:cNvSpPr>
            <a:spLocks noGrp="1"/>
          </p:cNvSpPr>
          <p:nvPr>
            <p:ph type="sldNum" sz="quarter" idx="12"/>
          </p:nvPr>
        </p:nvSpPr>
        <p:spPr/>
        <p:txBody>
          <a:bodyPr/>
          <a:lstStyle>
            <a:lvl1pPr defTabSz="913095">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82289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17731BFF-FAB2-7F4E-BD0D-80B345E6EB0F}"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7715725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7"/>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95">
              <a:defRPr/>
            </a:lvl1pPr>
          </a:lstStyle>
          <a:p>
            <a:pPr>
              <a:defRPr/>
            </a:pPr>
            <a:fld id="{0E533861-A3B7-1142-B9E0-8DFBB59E64CC}"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3095">
              <a:defRPr/>
            </a:lvl1pPr>
          </a:lstStyle>
          <a:p>
            <a:pPr>
              <a:defRPr/>
            </a:pPr>
            <a:endParaRPr lang="en-US"/>
          </a:p>
        </p:txBody>
      </p:sp>
      <p:sp>
        <p:nvSpPr>
          <p:cNvPr id="6" name="Slide Number Placeholder 5"/>
          <p:cNvSpPr>
            <a:spLocks noGrp="1"/>
          </p:cNvSpPr>
          <p:nvPr>
            <p:ph type="sldNum" sz="quarter" idx="12"/>
          </p:nvPr>
        </p:nvSpPr>
        <p:spPr/>
        <p:txBody>
          <a:bodyPr/>
          <a:lstStyle>
            <a:lvl1pPr defTabSz="913095">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42090012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11449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1454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1446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453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716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18313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4169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05081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44056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0097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693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162403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557107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0998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466414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05042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01219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24141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78615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83188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124785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304777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277779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067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6221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777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0570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840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9284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5633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388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7891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6292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26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4477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1586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2005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5027291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1915691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040804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3798989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8327775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21651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915628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4064187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5976741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9137488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0439690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28751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9570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88365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1038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23618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1999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75737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08128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98213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7276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97443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99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61566099"/>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617197319"/>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33820826"/>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4083671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0783033"/>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675038480"/>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41264692"/>
      </p:ext>
    </p:extLst>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229355579"/>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275507102"/>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95666299"/>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42146060"/>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4870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645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7313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3202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5089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5008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1658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1661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5069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8382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109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231976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87627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4407779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18410899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5290888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34754620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29149330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0184211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4265711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1611635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5445311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210785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3950737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18352183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7880152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41326222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0623942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1886097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213737968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7167691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35145994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3735685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37254753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6789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45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3351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2552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9995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6329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9475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2785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6189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34825229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46962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9953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0712305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1449921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7829526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1/23/20</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82606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1/23/20</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3325618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1/23/20</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3229811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1/23/20</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2862450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1/23/20</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446327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1/23/20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23145762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1/23/20</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8345462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6044519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1/23/20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3708089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6489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5155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8481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0564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013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7589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96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2754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7538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5963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9548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9212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8085201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9248118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188143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7131447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58262242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808338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65684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948030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6916269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7578492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046860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17526178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B2B57-575D-3E41-8A8A-39C83DECC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79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F12CC-697E-8347-B8B6-D409F5D60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9116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17A6B-501C-6C4D-B845-EE2BE6510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7498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115D85-85BC-1E4D-B1C3-27CF44C5EC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42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E91BE5-9586-E24B-81FB-EFC5CFD112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012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8230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EB9CB7-33F8-6D4F-978C-B547CFD702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06772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57D06C-C610-244C-BB6C-24215860D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28033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E08CE9-5538-904E-9693-4681880599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3519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2A2146-684B-6743-832C-2343E01073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0395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BD922-6BB6-4645-B327-967562172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2456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FEFA83-BB16-044C-9324-9C9AB3B764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275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747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506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34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36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353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5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246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9024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05255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1533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354BF021-44D8-0A47-B4FD-0B4CCB4572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04755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409"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3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31038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563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59239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766449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667212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5495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97187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66592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0561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95786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6667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72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1815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357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40500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6508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906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95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38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787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4047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593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58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16.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2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5.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7.jpe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6.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9.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30.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1.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2.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2.jpe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3.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4.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5.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6.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1" y="609621"/>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89901" tIns="46752" rIns="89901" bIns="46752"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1" y="1981221"/>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89901" tIns="46752" rIns="89901" bIns="4675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21"/>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21"/>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1" y="6248401"/>
            <a:ext cx="1903413" cy="455613"/>
          </a:xfrm>
          <a:prstGeom prst="rect">
            <a:avLst/>
          </a:prstGeom>
          <a:noFill/>
          <a:ln w="9525">
            <a:noFill/>
            <a:round/>
            <a:headEnd/>
            <a:tailEnd/>
          </a:ln>
          <a:effectLst/>
        </p:spPr>
        <p:txBody>
          <a:bodyPr vert="horz" wrap="square" lIns="89901" tIns="46752" rIns="89901" bIns="46752"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4128096710"/>
      </p:ext>
    </p:extLst>
  </p:cSld>
  <p:clrMap bg1="lt1" tx1="dk1" bg2="lt2" tx2="dk2" accent1="accent1" accent2="accent2" accent3="accent3" accent4="accent4" accent5="accent5" accent6="accent6" hlink="hlink" folHlink="folHlink"/>
  <p:sldLayoutIdLst>
    <p:sldLayoutId id="2147487890" r:id="rId1"/>
    <p:sldLayoutId id="2147487891" r:id="rId2"/>
  </p:sldLayoutIdLst>
  <p:txStyles>
    <p:titleStyle>
      <a:lvl1pPr algn="ctr" defTabSz="448792"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8792"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8792"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8792"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8792"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6726" algn="ctr" defTabSz="448792"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3455" algn="ctr" defTabSz="448792"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0172" algn="ctr" defTabSz="448792"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6907" algn="ctr" defTabSz="448792"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0956" indent="-340956" algn="l" defTabSz="448792"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0591" indent="-283869" algn="l" defTabSz="448792"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1806" indent="-228363" algn="l" defTabSz="448792"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598537" indent="-228363" algn="l" defTabSz="448792"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5258" indent="-228363" algn="l" defTabSz="448792"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1982" indent="-228363" algn="l" defTabSz="448792"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68711" indent="-228363" algn="l" defTabSz="448792"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5430" indent="-228363" algn="l" defTabSz="448792"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2160" indent="-228363" algn="l" defTabSz="448792"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262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89901" tIns="46752" rIns="89901" bIns="46752" numCol="1" anchor="ctr" anchorCtr="0" compatLnSpc="1">
            <a:prstTxWarp prst="textNoShape">
              <a:avLst/>
            </a:prstTxWarp>
          </a:bodyPr>
          <a:lstStyle/>
          <a:p>
            <a:pPr lvl="0"/>
            <a:r>
              <a:rPr lang="en-GB"/>
              <a:t>Click to edit the title text format</a:t>
            </a:r>
          </a:p>
        </p:txBody>
      </p:sp>
      <p:sp>
        <p:nvSpPr>
          <p:cNvPr id="282627" name="Rectangle 2"/>
          <p:cNvSpPr>
            <a:spLocks noGrp="1" noChangeArrowheads="1"/>
          </p:cNvSpPr>
          <p:nvPr>
            <p:ph type="body" idx="1"/>
          </p:nvPr>
        </p:nvSpPr>
        <p:spPr bwMode="auto">
          <a:xfrm>
            <a:off x="2362200" y="1981221"/>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89901" tIns="46752" rIns="89901" bIns="4675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21"/>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21"/>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41" tIns="45671" rIns="91341" bIns="45671"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1"/>
            <a:ext cx="1903413" cy="455613"/>
          </a:xfrm>
          <a:prstGeom prst="rect">
            <a:avLst/>
          </a:prstGeom>
          <a:noFill/>
          <a:ln w="9525">
            <a:noFill/>
            <a:round/>
            <a:headEnd/>
            <a:tailEnd/>
          </a:ln>
          <a:effectLst/>
        </p:spPr>
        <p:txBody>
          <a:bodyPr vert="horz" wrap="square" lIns="89901" tIns="46752" rIns="89901" bIns="46752"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386CA0CA-4CB1-024C-8020-32CD1A98FC1F}" type="slidenum">
              <a:rPr lang="en-GB"/>
              <a:pPr>
                <a:defRPr/>
              </a:pPr>
              <a:t>‹#›</a:t>
            </a:fld>
            <a:endParaRPr lang="en-GB"/>
          </a:p>
        </p:txBody>
      </p:sp>
    </p:spTree>
    <p:extLst>
      <p:ext uri="{BB962C8B-B14F-4D97-AF65-F5344CB8AC3E}">
        <p14:creationId xmlns:p14="http://schemas.microsoft.com/office/powerpoint/2010/main" val="209833974"/>
      </p:ext>
    </p:extLst>
  </p:cSld>
  <p:clrMap bg1="lt1" tx1="dk1" bg2="lt2" tx2="dk2" accent1="accent1" accent2="accent2" accent3="accent3" accent4="accent4" accent5="accent5" accent6="accent6" hlink="hlink" folHlink="folHlink"/>
  <p:sldLayoutIdLst>
    <p:sldLayoutId id="2147487893" r:id="rId1"/>
  </p:sldLayoutIdLst>
  <p:txStyles>
    <p:titleStyle>
      <a:lvl1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8792"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6726"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3455"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0172"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6907" algn="r" defTabSz="448792"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0956" indent="-340956" algn="l" defTabSz="448792"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0591" indent="-283869" algn="l" defTabSz="448792"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1806" indent="-228363" algn="l" defTabSz="448792"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598537"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5258" indent="-228363" algn="l" defTabSz="448792"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1982"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68711"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543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2160" indent="-228363" algn="l" defTabSz="448792"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84" y="2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650895863"/>
      </p:ext>
    </p:extLst>
  </p:cSld>
  <p:clrMap bg1="dk2" tx1="lt1" bg2="dk1" tx2="lt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 id="2147487951" r:id="rId6"/>
    <p:sldLayoutId id="2147487952" r:id="rId7"/>
    <p:sldLayoutId id="2147487953" r:id="rId8"/>
    <p:sldLayoutId id="2147487954" r:id="rId9"/>
    <p:sldLayoutId id="2147487955" r:id="rId10"/>
    <p:sldLayoutId id="21474879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6726" algn="l" rtl="0" fontAlgn="base">
        <a:spcBef>
          <a:spcPct val="0"/>
        </a:spcBef>
        <a:spcAft>
          <a:spcPct val="0"/>
        </a:spcAft>
        <a:defRPr sz="4400">
          <a:solidFill>
            <a:schemeClr val="tx2"/>
          </a:solidFill>
          <a:latin typeface="Arial Black" pitchFamily="-111" charset="0"/>
        </a:defRPr>
      </a:lvl6pPr>
      <a:lvl7pPr marL="913455" algn="l" rtl="0" fontAlgn="base">
        <a:spcBef>
          <a:spcPct val="0"/>
        </a:spcBef>
        <a:spcAft>
          <a:spcPct val="0"/>
        </a:spcAft>
        <a:defRPr sz="4400">
          <a:solidFill>
            <a:schemeClr val="tx2"/>
          </a:solidFill>
          <a:latin typeface="Arial Black" pitchFamily="-111" charset="0"/>
        </a:defRPr>
      </a:lvl7pPr>
      <a:lvl8pPr marL="1370172" algn="l" rtl="0" fontAlgn="base">
        <a:spcBef>
          <a:spcPct val="0"/>
        </a:spcBef>
        <a:spcAft>
          <a:spcPct val="0"/>
        </a:spcAft>
        <a:defRPr sz="4400">
          <a:solidFill>
            <a:schemeClr val="tx2"/>
          </a:solidFill>
          <a:latin typeface="Arial Black" pitchFamily="-111" charset="0"/>
        </a:defRPr>
      </a:lvl8pPr>
      <a:lvl9pPr marL="1826907" algn="l" rtl="0" fontAlgn="base">
        <a:spcBef>
          <a:spcPct val="0"/>
        </a:spcBef>
        <a:spcAft>
          <a:spcPct val="0"/>
        </a:spcAft>
        <a:defRPr sz="4400">
          <a:solidFill>
            <a:schemeClr val="tx2"/>
          </a:solidFill>
          <a:latin typeface="Arial Black" pitchFamily="-111" charset="0"/>
        </a:defRPr>
      </a:lvl9pPr>
    </p:titleStyle>
    <p:bodyStyle>
      <a:lvl1pPr marL="342543" indent="-342543"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491364"/>
      </p:ext>
    </p:extLst>
  </p:cSld>
  <p:clrMap bg1="lt1" tx1="dk1" bg2="lt2" tx2="dk2" accent1="accent1" accent2="accent2" accent3="accent3" accent4="accent4" accent5="accent5" accent6="accent6" hlink="hlink" folHlink="folHlink"/>
  <p:sldLayoutIdLst>
    <p:sldLayoutId id="2147488049" r:id="rId1"/>
    <p:sldLayoutId id="2147488050" r:id="rId2"/>
    <p:sldLayoutId id="2147488051" r:id="rId3"/>
    <p:sldLayoutId id="2147488052" r:id="rId4"/>
    <p:sldLayoutId id="2147488053" r:id="rId5"/>
    <p:sldLayoutId id="2147488054" r:id="rId6"/>
    <p:sldLayoutId id="2147488055" r:id="rId7"/>
    <p:sldLayoutId id="2147488056" r:id="rId8"/>
    <p:sldLayoutId id="2147488057" r:id="rId9"/>
    <p:sldLayoutId id="2147488058" r:id="rId10"/>
    <p:sldLayoutId id="2147488059" r:id="rId11"/>
    <p:sldLayoutId id="21474880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b="0">
                <a:latin typeface="Times New Roman" pitchFamily="-105"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0">
                <a:latin typeface="Times New Roman" pitchFamily="-105"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0"/>
            </a:lvl1pPr>
          </a:lstStyle>
          <a:p>
            <a:pPr eaLnBrk="1" hangingPunct="1">
              <a:defRPr/>
            </a:pPr>
            <a:fld id="{972F30FC-E273-4F4F-8631-0C390C1708BA}"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139062853"/>
      </p:ext>
    </p:extLst>
  </p:cSld>
  <p:clrMap bg1="lt1" tx1="dk1" bg2="lt2" tx2="dk2" accent1="accent1" accent2="accent2" accent3="accent3" accent4="accent4" accent5="accent5" accent6="accent6" hlink="hlink" folHlink="folHlink"/>
  <p:sldLayoutIdLst>
    <p:sldLayoutId id="2147488173" r:id="rId1"/>
    <p:sldLayoutId id="2147488174" r:id="rId2"/>
    <p:sldLayoutId id="2147488175" r:id="rId3"/>
    <p:sldLayoutId id="2147488176" r:id="rId4"/>
    <p:sldLayoutId id="2147488177" r:id="rId5"/>
    <p:sldLayoutId id="2147488178" r:id="rId6"/>
    <p:sldLayoutId id="2147488179" r:id="rId7"/>
    <p:sldLayoutId id="2147488180" r:id="rId8"/>
    <p:sldLayoutId id="2147488181" r:id="rId9"/>
    <p:sldLayoutId id="2147488182" r:id="rId10"/>
    <p:sldLayoutId id="2147488183" r:id="rId11"/>
    <p:sldLayoutId id="2147488184" r:id="rId12"/>
    <p:sldLayoutId id="2147488185" r:id="rId13"/>
    <p:sldLayoutId id="2147488186" r:id="rId14"/>
    <p:sldLayoutId id="2147488187"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Times New Roman" pitchFamily="-105" charset="0"/>
        </a:defRPr>
      </a:lvl6pPr>
      <a:lvl7pPr marL="913455" algn="ctr" rtl="0" fontAlgn="base">
        <a:spcBef>
          <a:spcPct val="0"/>
        </a:spcBef>
        <a:spcAft>
          <a:spcPct val="0"/>
        </a:spcAft>
        <a:defRPr sz="4400">
          <a:solidFill>
            <a:schemeClr val="tx2"/>
          </a:solidFill>
          <a:latin typeface="Times New Roman" pitchFamily="-105" charset="0"/>
        </a:defRPr>
      </a:lvl7pPr>
      <a:lvl8pPr marL="1370172" algn="ctr" rtl="0" fontAlgn="base">
        <a:spcBef>
          <a:spcPct val="0"/>
        </a:spcBef>
        <a:spcAft>
          <a:spcPct val="0"/>
        </a:spcAft>
        <a:defRPr sz="4400">
          <a:solidFill>
            <a:schemeClr val="tx2"/>
          </a:solidFill>
          <a:latin typeface="Times New Roman" pitchFamily="-105" charset="0"/>
        </a:defRPr>
      </a:lvl8pPr>
      <a:lvl9pPr marL="1826907" algn="ctr" rtl="0" fontAlgn="base">
        <a:spcBef>
          <a:spcPct val="0"/>
        </a:spcBef>
        <a:spcAft>
          <a:spcPct val="0"/>
        </a:spcAft>
        <a:defRPr sz="4400">
          <a:solidFill>
            <a:schemeClr val="tx2"/>
          </a:solidFill>
          <a:latin typeface="Times New Roman" pitchFamily="-105" charset="0"/>
        </a:defRPr>
      </a:lvl9pPr>
    </p:titleStyle>
    <p:bodyStyle>
      <a:lvl1pPr marL="342543" indent="-342543"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10629614"/>
      </p:ext>
    </p:extLst>
  </p:cSld>
  <p:clrMap bg1="dk2" tx1="lt1" bg2="dk1" tx2="lt2" accent1="accent1" accent2="accent2" accent3="accent3" accent4="accent4" accent5="accent5" accent6="accent6" hlink="hlink" folHlink="folHlink"/>
  <p:sldLayoutIdLst>
    <p:sldLayoutId id="2147488429" r:id="rId1"/>
    <p:sldLayoutId id="2147488430" r:id="rId2"/>
    <p:sldLayoutId id="2147488431" r:id="rId3"/>
    <p:sldLayoutId id="2147488432" r:id="rId4"/>
    <p:sldLayoutId id="2147488433" r:id="rId5"/>
    <p:sldLayoutId id="2147488434" r:id="rId6"/>
    <p:sldLayoutId id="2147488435" r:id="rId7"/>
    <p:sldLayoutId id="2147488436" r:id="rId8"/>
    <p:sldLayoutId id="2147488437" r:id="rId9"/>
    <p:sldLayoutId id="2147488438" r:id="rId10"/>
    <p:sldLayoutId id="21474884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2314688427"/>
      </p:ext>
    </p:extLst>
  </p:cSld>
  <p:clrMap bg1="lt1" tx1="dk1" bg2="lt2" tx2="dk2" accent1="accent1" accent2="accent2" accent3="accent3" accent4="accent4" accent5="accent5" accent6="accent6" hlink="hlink" folHlink="folHlink"/>
  <p:sldLayoutIdLst>
    <p:sldLayoutId id="2147488441" r:id="rId1"/>
    <p:sldLayoutId id="2147488442" r:id="rId2"/>
    <p:sldLayoutId id="2147488443" r:id="rId3"/>
    <p:sldLayoutId id="2147488444" r:id="rId4"/>
    <p:sldLayoutId id="2147488445" r:id="rId5"/>
    <p:sldLayoutId id="2147488446" r:id="rId6"/>
    <p:sldLayoutId id="2147488447" r:id="rId7"/>
    <p:sldLayoutId id="2147488448" r:id="rId8"/>
    <p:sldLayoutId id="2147488449" r:id="rId9"/>
    <p:sldLayoutId id="2147488450" r:id="rId10"/>
    <p:sldLayoutId id="2147488451"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GB"/>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latin typeface="+mn-lt"/>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latin typeface="+mn-lt"/>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0BBE822E-B974-FD40-B1DC-E2FFB071F27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24"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72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45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172"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690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174" indent="-285456" algn="l" rtl="0" eaLnBrk="0" fontAlgn="base" hangingPunct="0">
        <a:spcBef>
          <a:spcPct val="20000"/>
        </a:spcBef>
        <a:spcAft>
          <a:spcPct val="0"/>
        </a:spcAft>
        <a:buChar char="–"/>
        <a:defRPr sz="2800">
          <a:solidFill>
            <a:schemeClr val="tx1"/>
          </a:solidFill>
          <a:latin typeface="Arial"/>
          <a:ea typeface="+mn-ea"/>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mn-ea"/>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mn-ea"/>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mn-ea"/>
          <a:cs typeface="Arial"/>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303" tIns="45652" rIns="91303" bIns="45652" rtlCol="0" anchor="ctr"/>
          <a:lstStyle>
            <a:lvl1pPr algn="l"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1/23/20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03" tIns="45652" rIns="91303" bIns="45652" rtlCol="0" anchor="ctr"/>
          <a:lstStyle>
            <a:lvl1pPr algn="ctr"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03" tIns="45652" rIns="91303" bIns="45652" rtlCol="0" anchor="ctr"/>
          <a:lstStyle>
            <a:lvl1pPr algn="r" defTabSz="456546"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2652201867"/>
      </p:ext>
    </p:extLst>
  </p:cSld>
  <p:clrMap bg1="lt1" tx1="dk1" bg2="lt2" tx2="dk2" accent1="accent1" accent2="accent2" accent3="accent3" accent4="accent4" accent5="accent5" accent6="accent6" hlink="hlink" folHlink="folHlink"/>
  <p:sldLayoutIdLst>
    <p:sldLayoutId id="2147488502" r:id="rId1"/>
    <p:sldLayoutId id="2147488503" r:id="rId2"/>
    <p:sldLayoutId id="2147488504" r:id="rId3"/>
    <p:sldLayoutId id="2147488505" r:id="rId4"/>
    <p:sldLayoutId id="2147488506" r:id="rId5"/>
    <p:sldLayoutId id="2147488507" r:id="rId6"/>
    <p:sldLayoutId id="2147488508" r:id="rId7"/>
    <p:sldLayoutId id="2147488509" r:id="rId8"/>
    <p:sldLayoutId id="2147488510" r:id="rId9"/>
    <p:sldLayoutId id="2147488511" r:id="rId10"/>
    <p:sldLayoutId id="2147488512" r:id="rId11"/>
  </p:sldLayoutIdLst>
  <p:txStyles>
    <p:titleStyle>
      <a:lvl1pPr algn="ctr" defTabSz="45654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4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46"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95"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628"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186" algn="ctr" defTabSz="45654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07" indent="-342407" algn="l" defTabSz="45654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78" indent="-285344" algn="l" defTabSz="45654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51" indent="-228273" algn="l" defTabSz="45654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905" indent="-228273" algn="l" defTabSz="4565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442" indent="-228273" algn="l" defTabSz="45654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985" indent="-228273" algn="l" defTabSz="456546" rtl="0" eaLnBrk="1" latinLnBrk="0" hangingPunct="1">
        <a:spcBef>
          <a:spcPct val="20000"/>
        </a:spcBef>
        <a:buFont typeface="Arial"/>
        <a:buChar char="•"/>
        <a:defRPr sz="2000" kern="1200">
          <a:solidFill>
            <a:schemeClr val="tx1"/>
          </a:solidFill>
          <a:latin typeface="+mn-lt"/>
          <a:ea typeface="+mn-ea"/>
          <a:cs typeface="+mn-cs"/>
        </a:defRPr>
      </a:lvl6pPr>
      <a:lvl7pPr marL="2967535" indent="-228273" algn="l" defTabSz="456546" rtl="0" eaLnBrk="1" latinLnBrk="0" hangingPunct="1">
        <a:spcBef>
          <a:spcPct val="20000"/>
        </a:spcBef>
        <a:buFont typeface="Arial"/>
        <a:buChar char="•"/>
        <a:defRPr sz="2000" kern="1200">
          <a:solidFill>
            <a:schemeClr val="tx1"/>
          </a:solidFill>
          <a:latin typeface="+mn-lt"/>
          <a:ea typeface="+mn-ea"/>
          <a:cs typeface="+mn-cs"/>
        </a:defRPr>
      </a:lvl7pPr>
      <a:lvl8pPr marL="3424070" indent="-228273" algn="l" defTabSz="456546" rtl="0" eaLnBrk="1" latinLnBrk="0" hangingPunct="1">
        <a:spcBef>
          <a:spcPct val="20000"/>
        </a:spcBef>
        <a:buFont typeface="Arial"/>
        <a:buChar char="•"/>
        <a:defRPr sz="2000" kern="1200">
          <a:solidFill>
            <a:schemeClr val="tx1"/>
          </a:solidFill>
          <a:latin typeface="+mn-lt"/>
          <a:ea typeface="+mn-ea"/>
          <a:cs typeface="+mn-cs"/>
        </a:defRPr>
      </a:lvl8pPr>
      <a:lvl9pPr marL="3880622" indent="-228273" algn="l" defTabSz="4565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7759069"/>
      </p:ext>
    </p:extLst>
  </p:cSld>
  <p:clrMap bg1="lt1" tx1="dk1" bg2="lt2" tx2="dk2" accent1="accent1" accent2="accent2" accent3="accent3" accent4="accent4" accent5="accent5" accent6="accent6" hlink="hlink" folHlink="folHlink"/>
  <p:sldLayoutIdLst>
    <p:sldLayoutId id="2147488540" r:id="rId1"/>
    <p:sldLayoutId id="2147488541" r:id="rId2"/>
    <p:sldLayoutId id="2147488542" r:id="rId3"/>
    <p:sldLayoutId id="2147488543" r:id="rId4"/>
    <p:sldLayoutId id="2147488544" r:id="rId5"/>
    <p:sldLayoutId id="2147488545" r:id="rId6"/>
    <p:sldLayoutId id="2147488546" r:id="rId7"/>
    <p:sldLayoutId id="2147488547" r:id="rId8"/>
    <p:sldLayoutId id="2147488548" r:id="rId9"/>
    <p:sldLayoutId id="2147488549" r:id="rId10"/>
    <p:sldLayoutId id="21474885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13659072"/>
      </p:ext>
    </p:extLst>
  </p:cSld>
  <p:clrMap bg1="lt1" tx1="dk1" bg2="lt2" tx2="dk2" accent1="accent1" accent2="accent2" accent3="accent3" accent4="accent4" accent5="accent5" accent6="accent6" hlink="hlink" folHlink="folHlink"/>
  <p:sldLayoutIdLst>
    <p:sldLayoutId id="2147488578" r:id="rId1"/>
    <p:sldLayoutId id="2147488579" r:id="rId2"/>
    <p:sldLayoutId id="2147488580" r:id="rId3"/>
    <p:sldLayoutId id="2147488581" r:id="rId4"/>
    <p:sldLayoutId id="2147488582" r:id="rId5"/>
    <p:sldLayoutId id="2147488583" r:id="rId6"/>
    <p:sldLayoutId id="2147488584" r:id="rId7"/>
    <p:sldLayoutId id="2147488585" r:id="rId8"/>
    <p:sldLayoutId id="2147488586" r:id="rId9"/>
    <p:sldLayoutId id="2147488587" r:id="rId10"/>
    <p:sldLayoutId id="2147488588" r:id="rId11"/>
    <p:sldLayoutId id="2147488589" r:id="rId12"/>
    <p:sldLayoutId id="21474885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178284"/>
      </p:ext>
    </p:extLst>
  </p:cSld>
  <p:clrMap bg1="lt1" tx1="dk1" bg2="lt2" tx2="dk2" accent1="accent1" accent2="accent2" accent3="accent3" accent4="accent4" accent5="accent5" accent6="accent6" hlink="hlink" folHlink="folHlink"/>
  <p:sldLayoutIdLst>
    <p:sldLayoutId id="2147488604" r:id="rId1"/>
    <p:sldLayoutId id="2147488605" r:id="rId2"/>
    <p:sldLayoutId id="2147488606" r:id="rId3"/>
    <p:sldLayoutId id="2147488607" r:id="rId4"/>
    <p:sldLayoutId id="2147488608" r:id="rId5"/>
    <p:sldLayoutId id="2147488609" r:id="rId6"/>
    <p:sldLayoutId id="2147488610" r:id="rId7"/>
    <p:sldLayoutId id="2147488611" r:id="rId8"/>
    <p:sldLayoutId id="2147488612" r:id="rId9"/>
    <p:sldLayoutId id="2147488613" r:id="rId10"/>
    <p:sldLayoutId id="2147488614" r:id="rId11"/>
    <p:sldLayoutId id="2147488615" r:id="rId12"/>
    <p:sldLayoutId id="21474886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596036048"/>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 id="214748862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540812"/>
      </p:ext>
    </p:extLst>
  </p:cSld>
  <p:clrMap bg1="lt1" tx1="dk1" bg2="lt2" tx2="dk2" accent1="accent1" accent2="accent2" accent3="accent3" accent4="accent4" accent5="accent5" accent6="accent6" hlink="hlink" folHlink="folHlink"/>
  <p:sldLayoutIdLst>
    <p:sldLayoutId id="2147488631" r:id="rId1"/>
    <p:sldLayoutId id="2147488632" r:id="rId2"/>
    <p:sldLayoutId id="2147488633" r:id="rId3"/>
    <p:sldLayoutId id="2147488634" r:id="rId4"/>
    <p:sldLayoutId id="2147488635" r:id="rId5"/>
    <p:sldLayoutId id="2147488636" r:id="rId6"/>
    <p:sldLayoutId id="2147488637" r:id="rId7"/>
    <p:sldLayoutId id="2147488638" r:id="rId8"/>
    <p:sldLayoutId id="2147488639" r:id="rId9"/>
    <p:sldLayoutId id="2147488640" r:id="rId10"/>
    <p:sldLayoutId id="21474886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16200275"/>
      </p:ext>
    </p:extLst>
  </p:cSld>
  <p:clrMap bg1="dk2" tx1="lt1" bg2="dk1" tx2="lt2" accent1="accent1" accent2="accent2" accent3="accent3" accent4="accent4" accent5="accent5" accent6="accent6" hlink="hlink" folHlink="folHlink"/>
  <p:sldLayoutIdLst>
    <p:sldLayoutId id="2147488753" r:id="rId1"/>
    <p:sldLayoutId id="2147488754" r:id="rId2"/>
    <p:sldLayoutId id="2147488755" r:id="rId3"/>
    <p:sldLayoutId id="2147488756" r:id="rId4"/>
    <p:sldLayoutId id="2147488757" r:id="rId5"/>
    <p:sldLayoutId id="2147488758" r:id="rId6"/>
    <p:sldLayoutId id="2147488759" r:id="rId7"/>
    <p:sldLayoutId id="2147488760" r:id="rId8"/>
    <p:sldLayoutId id="2147488761" r:id="rId9"/>
    <p:sldLayoutId id="2147488762" r:id="rId10"/>
    <p:sldLayoutId id="2147488763"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514514452"/>
      </p:ext>
    </p:extLst>
  </p:cSld>
  <p:clrMap bg1="lt1" tx1="dk1" bg2="lt2" tx2="dk2" accent1="accent1" accent2="accent2" accent3="accent3" accent4="accent4" accent5="accent5" accent6="accent6" hlink="hlink" folHlink="folHlink"/>
  <p:sldLayoutIdLst>
    <p:sldLayoutId id="2147488849" r:id="rId1"/>
    <p:sldLayoutId id="2147488850" r:id="rId2"/>
    <p:sldLayoutId id="2147488851" r:id="rId3"/>
    <p:sldLayoutId id="2147488852" r:id="rId4"/>
    <p:sldLayoutId id="2147488853" r:id="rId5"/>
    <p:sldLayoutId id="2147488854" r:id="rId6"/>
    <p:sldLayoutId id="2147488855" r:id="rId7"/>
    <p:sldLayoutId id="2147488856" r:id="rId8"/>
    <p:sldLayoutId id="2147488857" r:id="rId9"/>
    <p:sldLayoutId id="2147488858" r:id="rId10"/>
    <p:sldLayoutId id="2147488859"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724918298"/>
      </p:ext>
    </p:extLst>
  </p:cSld>
  <p:clrMap bg1="dk2" tx1="lt1" bg2="dk1" tx2="lt2" accent1="accent1" accent2="accent2" accent3="accent3" accent4="accent4" accent5="accent5" accent6="accent6" hlink="hlink" folHlink="folHlink"/>
  <p:sldLayoutIdLst>
    <p:sldLayoutId id="2147488947" r:id="rId1"/>
    <p:sldLayoutId id="2147488948" r:id="rId2"/>
    <p:sldLayoutId id="2147488949" r:id="rId3"/>
    <p:sldLayoutId id="2147488950" r:id="rId4"/>
    <p:sldLayoutId id="2147488951" r:id="rId5"/>
    <p:sldLayoutId id="2147488952" r:id="rId6"/>
    <p:sldLayoutId id="2147488953" r:id="rId7"/>
    <p:sldLayoutId id="2147488954" r:id="rId8"/>
    <p:sldLayoutId id="2147488955" r:id="rId9"/>
    <p:sldLayoutId id="2147488956" r:id="rId10"/>
    <p:sldLayoutId id="2147488957" r:id="rId11"/>
    <p:sldLayoutId id="214748895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95"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1685951328"/>
      </p:ext>
    </p:extLst>
  </p:cSld>
  <p:clrMap bg1="lt1" tx1="dk1" bg2="lt2" tx2="dk2" accent1="accent1" accent2="accent2" accent3="accent3" accent4="accent4" accent5="accent5" accent6="accent6" hlink="hlink" folHlink="folHlink"/>
  <p:sldLayoutIdLst>
    <p:sldLayoutId id="2147488960" r:id="rId1"/>
    <p:sldLayoutId id="2147488961" r:id="rId2"/>
    <p:sldLayoutId id="2147488962" r:id="rId3"/>
    <p:sldLayoutId id="2147488963" r:id="rId4"/>
    <p:sldLayoutId id="2147488964" r:id="rId5"/>
    <p:sldLayoutId id="2147488965" r:id="rId6"/>
    <p:sldLayoutId id="2147488966" r:id="rId7"/>
    <p:sldLayoutId id="2147488967" r:id="rId8"/>
    <p:sldLayoutId id="2147488968" r:id="rId9"/>
    <p:sldLayoutId id="2147488969" r:id="rId10"/>
    <p:sldLayoutId id="21474889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119393279"/>
      </p:ext>
    </p:extLst>
  </p:cSld>
  <p:clrMap bg1="lt1" tx1="dk1" bg2="lt2" tx2="dk2" accent1="accent1" accent2="accent2" accent3="accent3" accent4="accent4" accent5="accent5" accent6="accent6" hlink="hlink" folHlink="folHlink"/>
  <p:sldLayoutIdLst>
    <p:sldLayoutId id="2147488984" r:id="rId1"/>
    <p:sldLayoutId id="2147488985" r:id="rId2"/>
    <p:sldLayoutId id="2147488986" r:id="rId3"/>
    <p:sldLayoutId id="2147488987" r:id="rId4"/>
    <p:sldLayoutId id="2147488988" r:id="rId5"/>
    <p:sldLayoutId id="2147488989" r:id="rId6"/>
    <p:sldLayoutId id="2147488990" r:id="rId7"/>
    <p:sldLayoutId id="2147488991" r:id="rId8"/>
    <p:sldLayoutId id="2147488992" r:id="rId9"/>
    <p:sldLayoutId id="2147488993" r:id="rId10"/>
    <p:sldLayoutId id="21474889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1/23/20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3130515930"/>
      </p:ext>
    </p:extLst>
  </p:cSld>
  <p:clrMap bg1="lt1" tx1="dk1" bg2="lt2" tx2="dk2" accent1="accent1" accent2="accent2" accent3="accent3" accent4="accent4" accent5="accent5" accent6="accent6" hlink="hlink" folHlink="folHlink"/>
  <p:sldLayoutIdLst>
    <p:sldLayoutId id="2147489010" r:id="rId1"/>
    <p:sldLayoutId id="2147489011" r:id="rId2"/>
    <p:sldLayoutId id="2147489012" r:id="rId3"/>
    <p:sldLayoutId id="2147489013" r:id="rId4"/>
    <p:sldLayoutId id="2147489014" r:id="rId5"/>
    <p:sldLayoutId id="2147489015" r:id="rId6"/>
    <p:sldLayoutId id="2147489016" r:id="rId7"/>
    <p:sldLayoutId id="2147489017" r:id="rId8"/>
    <p:sldLayoutId id="2147489018" r:id="rId9"/>
    <p:sldLayoutId id="2147489019" r:id="rId10"/>
    <p:sldLayoutId id="21474890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388761"/>
      </p:ext>
    </p:extLst>
  </p:cSld>
  <p:clrMap bg1="lt1" tx1="dk1" bg2="lt2" tx2="dk2" accent1="accent1" accent2="accent2" accent3="accent3" accent4="accent4" accent5="accent5" accent6="accent6" hlink="hlink" folHlink="folHlink"/>
  <p:sldLayoutIdLst>
    <p:sldLayoutId id="2147489060" r:id="rId1"/>
    <p:sldLayoutId id="2147489061" r:id="rId2"/>
    <p:sldLayoutId id="2147489062" r:id="rId3"/>
    <p:sldLayoutId id="2147489063" r:id="rId4"/>
    <p:sldLayoutId id="2147489064" r:id="rId5"/>
    <p:sldLayoutId id="2147489065" r:id="rId6"/>
    <p:sldLayoutId id="2147489066" r:id="rId7"/>
    <p:sldLayoutId id="2147489067" r:id="rId8"/>
    <p:sldLayoutId id="2147489068" r:id="rId9"/>
    <p:sldLayoutId id="2147489069" r:id="rId10"/>
    <p:sldLayoutId id="2147489070"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108932292"/>
      </p:ext>
    </p:extLst>
  </p:cSld>
  <p:clrMap bg1="lt1" tx1="dk1" bg2="lt2" tx2="dk2" accent1="accent1" accent2="accent2" accent3="accent3" accent4="accent4" accent5="accent5" accent6="accent6" hlink="hlink" folHlink="folHlink"/>
  <p:sldLayoutIdLst>
    <p:sldLayoutId id="2147489072" r:id="rId1"/>
    <p:sldLayoutId id="2147489073" r:id="rId2"/>
    <p:sldLayoutId id="2147489074" r:id="rId3"/>
    <p:sldLayoutId id="2147489075" r:id="rId4"/>
    <p:sldLayoutId id="2147489076" r:id="rId5"/>
    <p:sldLayoutId id="2147489077" r:id="rId6"/>
    <p:sldLayoutId id="2147489078" r:id="rId7"/>
    <p:sldLayoutId id="2147489079" r:id="rId8"/>
    <p:sldLayoutId id="2147489080" r:id="rId9"/>
    <p:sldLayoutId id="2147489081" r:id="rId10"/>
    <p:sldLayoutId id="214748908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lvl1pPr>
          </a:lstStyle>
          <a:p>
            <a:pPr>
              <a:defRPr/>
            </a:pPr>
            <a:fld id="{CC6BC1DA-09F6-A34B-8F81-4A35CE3A7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599616"/>
      </p:ext>
    </p:extLst>
  </p:cSld>
  <p:clrMap bg1="lt1" tx1="dk1" bg2="lt2" tx2="dk2" accent1="accent1" accent2="accent2" accent3="accent3" accent4="accent4" accent5="accent5" accent6="accent6" hlink="hlink" folHlink="folHlink"/>
  <p:sldLayoutIdLst>
    <p:sldLayoutId id="2147489096" r:id="rId1"/>
    <p:sldLayoutId id="2147489097" r:id="rId2"/>
    <p:sldLayoutId id="2147489098" r:id="rId3"/>
    <p:sldLayoutId id="2147489099" r:id="rId4"/>
    <p:sldLayoutId id="2147489100" r:id="rId5"/>
    <p:sldLayoutId id="2147489101" r:id="rId6"/>
    <p:sldLayoutId id="2147489102" r:id="rId7"/>
    <p:sldLayoutId id="2147489103" r:id="rId8"/>
    <p:sldLayoutId id="2147489104" r:id="rId9"/>
    <p:sldLayoutId id="2147489105" r:id="rId10"/>
    <p:sldLayoutId id="21474891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defTabSz="456726"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46" y="323851"/>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17" name="Freeform 6"/>
            <p:cNvSpPr>
              <a:spLocks/>
            </p:cNvSpPr>
            <p:nvPr/>
          </p:nvSpPr>
          <p:spPr bwMode="auto">
            <a:xfrm>
              <a:off x="4384" y="399"/>
              <a:ext cx="1045" cy="1764"/>
            </a:xfrm>
            <a:custGeom>
              <a:avLst/>
              <a:gdLst>
                <a:gd name="T0" fmla="*/ 1022 w 1042"/>
                <a:gd name="T1" fmla="*/ 76 h 1764"/>
                <a:gd name="T2" fmla="*/ 952 w 1042"/>
                <a:gd name="T3" fmla="*/ 152 h 1764"/>
                <a:gd name="T4" fmla="*/ 856 w 1042"/>
                <a:gd name="T5" fmla="*/ 131 h 1764"/>
                <a:gd name="T6" fmla="*/ 775 w 1042"/>
                <a:gd name="T7" fmla="*/ 152 h 1764"/>
                <a:gd name="T8" fmla="*/ 715 w 1042"/>
                <a:gd name="T9" fmla="*/ 229 h 1764"/>
                <a:gd name="T10" fmla="*/ 634 w 1042"/>
                <a:gd name="T11" fmla="*/ 250 h 1764"/>
                <a:gd name="T12" fmla="*/ 554 w 1042"/>
                <a:gd name="T13" fmla="*/ 283 h 1764"/>
                <a:gd name="T14" fmla="*/ 458 w 1042"/>
                <a:gd name="T15" fmla="*/ 348 h 1764"/>
                <a:gd name="T16" fmla="*/ 398 w 1042"/>
                <a:gd name="T17" fmla="*/ 435 h 1764"/>
                <a:gd name="T18" fmla="*/ 358 w 1042"/>
                <a:gd name="T19" fmla="*/ 511 h 1764"/>
                <a:gd name="T20" fmla="*/ 317 w 1042"/>
                <a:gd name="T21" fmla="*/ 599 h 1764"/>
                <a:gd name="T22" fmla="*/ 237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7 w 1042"/>
                <a:gd name="T35" fmla="*/ 816 h 1764"/>
                <a:gd name="T36" fmla="*/ 317 w 1042"/>
                <a:gd name="T37" fmla="*/ 860 h 1764"/>
                <a:gd name="T38" fmla="*/ 398 w 1042"/>
                <a:gd name="T39" fmla="*/ 914 h 1764"/>
                <a:gd name="T40" fmla="*/ 478 w 1042"/>
                <a:gd name="T41" fmla="*/ 914 h 1764"/>
                <a:gd name="T42" fmla="*/ 554 w 1042"/>
                <a:gd name="T43" fmla="*/ 882 h 1764"/>
                <a:gd name="T44" fmla="*/ 614 w 1042"/>
                <a:gd name="T45" fmla="*/ 816 h 1764"/>
                <a:gd name="T46" fmla="*/ 685 w 1042"/>
                <a:gd name="T47" fmla="*/ 784 h 1764"/>
                <a:gd name="T48" fmla="*/ 735 w 1042"/>
                <a:gd name="T49" fmla="*/ 871 h 1764"/>
                <a:gd name="T50" fmla="*/ 765 w 1042"/>
                <a:gd name="T51" fmla="*/ 958 h 1764"/>
                <a:gd name="T52" fmla="*/ 826 w 1042"/>
                <a:gd name="T53" fmla="*/ 1088 h 1764"/>
                <a:gd name="T54" fmla="*/ 879 w 1042"/>
                <a:gd name="T55" fmla="*/ 1186 h 1764"/>
                <a:gd name="T56" fmla="*/ 921 w 1042"/>
                <a:gd name="T57" fmla="*/ 1273 h 1764"/>
                <a:gd name="T58" fmla="*/ 952 w 1042"/>
                <a:gd name="T59" fmla="*/ 1360 h 1764"/>
                <a:gd name="T60" fmla="*/ 962 w 1042"/>
                <a:gd name="T61" fmla="*/ 1447 h 1764"/>
                <a:gd name="T62" fmla="*/ 1002 w 1042"/>
                <a:gd name="T63" fmla="*/ 1534 h 1764"/>
                <a:gd name="T64" fmla="*/ 1022 w 1042"/>
                <a:gd name="T65" fmla="*/ 1622 h 1764"/>
                <a:gd name="T66" fmla="*/ 1062 w 1042"/>
                <a:gd name="T67" fmla="*/ 1709 h 1764"/>
                <a:gd name="T68" fmla="*/ 1086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33 w 4882"/>
                <a:gd name="T11" fmla="*/ 739 h 1403"/>
                <a:gd name="T12" fmla="*/ 1023 w 4882"/>
                <a:gd name="T13" fmla="*/ 815 h 1403"/>
                <a:gd name="T14" fmla="*/ 1225 w 4882"/>
                <a:gd name="T15" fmla="*/ 869 h 1403"/>
                <a:gd name="T16" fmla="*/ 1346 w 4882"/>
                <a:gd name="T17" fmla="*/ 772 h 1403"/>
                <a:gd name="T18" fmla="*/ 1427 w 4882"/>
                <a:gd name="T19" fmla="*/ 565 h 1403"/>
                <a:gd name="T20" fmla="*/ 1306 w 4882"/>
                <a:gd name="T21" fmla="*/ 359 h 1403"/>
                <a:gd name="T22" fmla="*/ 1427 w 4882"/>
                <a:gd name="T23" fmla="*/ 163 h 1403"/>
                <a:gd name="T24" fmla="*/ 1618 w 4882"/>
                <a:gd name="T25" fmla="*/ 206 h 1403"/>
                <a:gd name="T26" fmla="*/ 1800 w 4882"/>
                <a:gd name="T27" fmla="*/ 250 h 1403"/>
                <a:gd name="T28" fmla="*/ 1982 w 4882"/>
                <a:gd name="T29" fmla="*/ 250 h 1403"/>
                <a:gd name="T30" fmla="*/ 2103 w 4882"/>
                <a:gd name="T31" fmla="*/ 217 h 1403"/>
                <a:gd name="T32" fmla="*/ 2234 w 4882"/>
                <a:gd name="T33" fmla="*/ 120 h 1403"/>
                <a:gd name="T34" fmla="*/ 2435 w 4882"/>
                <a:gd name="T35" fmla="*/ 261 h 1403"/>
                <a:gd name="T36" fmla="*/ 2642 w 4882"/>
                <a:gd name="T37" fmla="*/ 348 h 1403"/>
                <a:gd name="T38" fmla="*/ 2813 w 4882"/>
                <a:gd name="T39" fmla="*/ 478 h 1403"/>
                <a:gd name="T40" fmla="*/ 3015 w 4882"/>
                <a:gd name="T41" fmla="*/ 576 h 1403"/>
                <a:gd name="T42" fmla="*/ 3207 w 4882"/>
                <a:gd name="T43" fmla="*/ 652 h 1403"/>
                <a:gd name="T44" fmla="*/ 3408 w 4882"/>
                <a:gd name="T45" fmla="*/ 772 h 1403"/>
                <a:gd name="T46" fmla="*/ 3610 w 4882"/>
                <a:gd name="T47" fmla="*/ 706 h 1403"/>
                <a:gd name="T48" fmla="*/ 3812 w 4882"/>
                <a:gd name="T49" fmla="*/ 772 h 1403"/>
                <a:gd name="T50" fmla="*/ 4013 w 4882"/>
                <a:gd name="T51" fmla="*/ 706 h 1403"/>
                <a:gd name="T52" fmla="*/ 4240 w 4882"/>
                <a:gd name="T53" fmla="*/ 696 h 1403"/>
                <a:gd name="T54" fmla="*/ 4442 w 4882"/>
                <a:gd name="T55" fmla="*/ 783 h 1403"/>
                <a:gd name="T56" fmla="*/ 4644 w 4882"/>
                <a:gd name="T57" fmla="*/ 783 h 1403"/>
                <a:gd name="T58" fmla="*/ 4845 w 4882"/>
                <a:gd name="T59" fmla="*/ 761 h 1403"/>
                <a:gd name="T60" fmla="*/ 4805 w 4882"/>
                <a:gd name="T61" fmla="*/ 848 h 1403"/>
                <a:gd name="T62" fmla="*/ 4543 w 4882"/>
                <a:gd name="T63" fmla="*/ 924 h 1403"/>
                <a:gd name="T64" fmla="*/ 4341 w 4882"/>
                <a:gd name="T65" fmla="*/ 978 h 1403"/>
                <a:gd name="T66" fmla="*/ 4321 w 4882"/>
                <a:gd name="T67" fmla="*/ 1130 h 1403"/>
                <a:gd name="T68" fmla="*/ 4210 w 4882"/>
                <a:gd name="T69" fmla="*/ 1293 h 1403"/>
                <a:gd name="T70" fmla="*/ 3963 w 4882"/>
                <a:gd name="T71" fmla="*/ 1337 h 1403"/>
                <a:gd name="T72" fmla="*/ 3650 w 4882"/>
                <a:gd name="T73" fmla="*/ 1185 h 1403"/>
                <a:gd name="T74" fmla="*/ 3439 w 4882"/>
                <a:gd name="T75" fmla="*/ 1011 h 1403"/>
                <a:gd name="T76" fmla="*/ 3207 w 4882"/>
                <a:gd name="T77" fmla="*/ 978 h 1403"/>
                <a:gd name="T78" fmla="*/ 2985 w 4882"/>
                <a:gd name="T79" fmla="*/ 859 h 1403"/>
                <a:gd name="T80" fmla="*/ 2733 w 4882"/>
                <a:gd name="T81" fmla="*/ 848 h 1403"/>
                <a:gd name="T82" fmla="*/ 2501 w 4882"/>
                <a:gd name="T83" fmla="*/ 924 h 1403"/>
                <a:gd name="T84" fmla="*/ 2254 w 4882"/>
                <a:gd name="T85" fmla="*/ 859 h 1403"/>
                <a:gd name="T86" fmla="*/ 2042 w 4882"/>
                <a:gd name="T87" fmla="*/ 772 h 1403"/>
                <a:gd name="T88" fmla="*/ 1941 w 4882"/>
                <a:gd name="T89" fmla="*/ 946 h 1403"/>
                <a:gd name="T90" fmla="*/ 1931 w 4882"/>
                <a:gd name="T91" fmla="*/ 1163 h 1403"/>
                <a:gd name="T92" fmla="*/ 1820 w 4882"/>
                <a:gd name="T93" fmla="*/ 1359 h 1403"/>
                <a:gd name="T94" fmla="*/ 1608 w 4882"/>
                <a:gd name="T95" fmla="*/ 1402 h 1403"/>
                <a:gd name="T96" fmla="*/ 1397 w 4882"/>
                <a:gd name="T97" fmla="*/ 1326 h 1403"/>
                <a:gd name="T98" fmla="*/ 1195 w 4882"/>
                <a:gd name="T99" fmla="*/ 1239 h 1403"/>
                <a:gd name="T100" fmla="*/ 993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19" name="Freeform 8"/>
            <p:cNvSpPr>
              <a:spLocks/>
            </p:cNvSpPr>
            <p:nvPr/>
          </p:nvSpPr>
          <p:spPr bwMode="auto">
            <a:xfrm>
              <a:off x="418" y="549"/>
              <a:ext cx="4993" cy="3250"/>
            </a:xfrm>
            <a:custGeom>
              <a:avLst/>
              <a:gdLst>
                <a:gd name="T0" fmla="*/ 968 w 4993"/>
                <a:gd name="T1" fmla="*/ 2656 h 3253"/>
                <a:gd name="T2" fmla="*/ 766 w 4993"/>
                <a:gd name="T3" fmla="*/ 3000 h 3253"/>
                <a:gd name="T4" fmla="*/ 474 w 4993"/>
                <a:gd name="T5" fmla="*/ 3076 h 3253"/>
                <a:gd name="T6" fmla="*/ 161 w 4993"/>
                <a:gd name="T7" fmla="*/ 3022 h 3253"/>
                <a:gd name="T8" fmla="*/ 182 w 4993"/>
                <a:gd name="T9" fmla="*/ 2848 h 3253"/>
                <a:gd name="T10" fmla="*/ 504 w 4993"/>
                <a:gd name="T11" fmla="*/ 2783 h 3253"/>
                <a:gd name="T12" fmla="*/ 807 w 4993"/>
                <a:gd name="T13" fmla="*/ 2678 h 3253"/>
                <a:gd name="T14" fmla="*/ 958 w 4993"/>
                <a:gd name="T15" fmla="*/ 2417 h 3253"/>
                <a:gd name="T16" fmla="*/ 645 w 4993"/>
                <a:gd name="T17" fmla="*/ 2156 h 3253"/>
                <a:gd name="T18" fmla="*/ 303 w 4993"/>
                <a:gd name="T19" fmla="*/ 1971 h 3253"/>
                <a:gd name="T20" fmla="*/ 444 w 4993"/>
                <a:gd name="T21" fmla="*/ 1982 h 3253"/>
                <a:gd name="T22" fmla="*/ 837 w 4993"/>
                <a:gd name="T23" fmla="*/ 2047 h 3253"/>
                <a:gd name="T24" fmla="*/ 1190 w 4993"/>
                <a:gd name="T25" fmla="*/ 2156 h 3253"/>
                <a:gd name="T26" fmla="*/ 1291 w 4993"/>
                <a:gd name="T27" fmla="*/ 2200 h 3253"/>
                <a:gd name="T28" fmla="*/ 1553 w 4993"/>
                <a:gd name="T29" fmla="*/ 1960 h 3253"/>
                <a:gd name="T30" fmla="*/ 1896 w 4993"/>
                <a:gd name="T31" fmla="*/ 1765 h 3253"/>
                <a:gd name="T32" fmla="*/ 2047 w 4993"/>
                <a:gd name="T33" fmla="*/ 1453 h 3253"/>
                <a:gd name="T34" fmla="*/ 2148 w 4993"/>
                <a:gd name="T35" fmla="*/ 1508 h 3253"/>
                <a:gd name="T36" fmla="*/ 2350 w 4993"/>
                <a:gd name="T37" fmla="*/ 1355 h 3253"/>
                <a:gd name="T38" fmla="*/ 2158 w 4993"/>
                <a:gd name="T39" fmla="*/ 1073 h 3253"/>
                <a:gd name="T40" fmla="*/ 2077 w 4993"/>
                <a:gd name="T41" fmla="*/ 638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59 h 3253"/>
                <a:gd name="T52" fmla="*/ 2309 w 4993"/>
                <a:gd name="T53" fmla="*/ 899 h 3253"/>
                <a:gd name="T54" fmla="*/ 2562 w 4993"/>
                <a:gd name="T55" fmla="*/ 692 h 3253"/>
                <a:gd name="T56" fmla="*/ 2400 w 4993"/>
                <a:gd name="T57" fmla="*/ 326 h 3253"/>
                <a:gd name="T58" fmla="*/ 2794 w 4993"/>
                <a:gd name="T59" fmla="*/ 163 h 3253"/>
                <a:gd name="T60" fmla="*/ 3207 w 4993"/>
                <a:gd name="T61" fmla="*/ 196 h 3253"/>
                <a:gd name="T62" fmla="*/ 3247 w 4993"/>
                <a:gd name="T63" fmla="*/ 542 h 3253"/>
                <a:gd name="T64" fmla="*/ 3086 w 4993"/>
                <a:gd name="T65" fmla="*/ 768 h 3253"/>
                <a:gd name="T66" fmla="*/ 2783 w 4993"/>
                <a:gd name="T67" fmla="*/ 866 h 3253"/>
                <a:gd name="T68" fmla="*/ 3096 w 4993"/>
                <a:gd name="T69" fmla="*/ 1040 h 3253"/>
                <a:gd name="T70" fmla="*/ 3499 w 4993"/>
                <a:gd name="T71" fmla="*/ 1018 h 3253"/>
                <a:gd name="T72" fmla="*/ 3741 w 4993"/>
                <a:gd name="T73" fmla="*/ 1268 h 3253"/>
                <a:gd name="T74" fmla="*/ 3661 w 4993"/>
                <a:gd name="T75" fmla="*/ 1634 h 3253"/>
                <a:gd name="T76" fmla="*/ 3873 w 4993"/>
                <a:gd name="T77" fmla="*/ 1873 h 3253"/>
                <a:gd name="T78" fmla="*/ 4175 w 4993"/>
                <a:gd name="T79" fmla="*/ 1754 h 3253"/>
                <a:gd name="T80" fmla="*/ 4468 w 4993"/>
                <a:gd name="T81" fmla="*/ 1613 h 3253"/>
                <a:gd name="T82" fmla="*/ 4720 w 4993"/>
                <a:gd name="T83" fmla="*/ 1377 h 3253"/>
                <a:gd name="T84" fmla="*/ 4992 w 4993"/>
                <a:gd name="T85" fmla="*/ 1475 h 3253"/>
                <a:gd name="T86" fmla="*/ 4730 w 4993"/>
                <a:gd name="T87" fmla="*/ 1732 h 3253"/>
                <a:gd name="T88" fmla="*/ 4518 w 4993"/>
                <a:gd name="T89" fmla="*/ 2102 h 3253"/>
                <a:gd name="T90" fmla="*/ 4266 w 4993"/>
                <a:gd name="T91" fmla="*/ 2461 h 3253"/>
                <a:gd name="T92" fmla="*/ 3812 w 4993"/>
                <a:gd name="T93" fmla="*/ 2439 h 3253"/>
                <a:gd name="T94" fmla="*/ 3560 w 4993"/>
                <a:gd name="T95" fmla="*/ 2287 h 3253"/>
                <a:gd name="T96" fmla="*/ 3550 w 4993"/>
                <a:gd name="T97" fmla="*/ 1819 h 3253"/>
                <a:gd name="T98" fmla="*/ 3348 w 4993"/>
                <a:gd name="T99" fmla="*/ 1551 h 3253"/>
                <a:gd name="T100" fmla="*/ 3005 w 4993"/>
                <a:gd name="T101" fmla="*/ 1743 h 3253"/>
                <a:gd name="T102" fmla="*/ 2824 w 4993"/>
                <a:gd name="T103" fmla="*/ 1551 h 3253"/>
                <a:gd name="T104" fmla="*/ 2582 w 4993"/>
                <a:gd name="T105" fmla="*/ 1279 h 3253"/>
                <a:gd name="T106" fmla="*/ 2279 w 4993"/>
                <a:gd name="T107" fmla="*/ 1562 h 3253"/>
                <a:gd name="T108" fmla="*/ 2158 w 4993"/>
                <a:gd name="T109" fmla="*/ 1971 h 3253"/>
                <a:gd name="T110" fmla="*/ 1896 w 4993"/>
                <a:gd name="T111" fmla="*/ 2298 h 3253"/>
                <a:gd name="T112" fmla="*/ 1755 w 4993"/>
                <a:gd name="T113" fmla="*/ 2613 h 3253"/>
                <a:gd name="T114" fmla="*/ 1392 w 4993"/>
                <a:gd name="T115" fmla="*/ 240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7 h 2540"/>
                <a:gd name="T10" fmla="*/ 1054 w 1136"/>
                <a:gd name="T11" fmla="*/ 653 h 2540"/>
                <a:gd name="T12" fmla="*/ 1028 w 1136"/>
                <a:gd name="T13" fmla="*/ 769 h 2540"/>
                <a:gd name="T14" fmla="*/ 947 w 1136"/>
                <a:gd name="T15" fmla="*/ 878 h 2540"/>
                <a:gd name="T16" fmla="*/ 913 w 1136"/>
                <a:gd name="T17" fmla="*/ 994 h 2540"/>
                <a:gd name="T18" fmla="*/ 860 w 1136"/>
                <a:gd name="T19" fmla="*/ 1118 h 2540"/>
                <a:gd name="T20" fmla="*/ 813 w 1136"/>
                <a:gd name="T21" fmla="*/ 1234 h 2540"/>
                <a:gd name="T22" fmla="*/ 719 w 1136"/>
                <a:gd name="T23" fmla="*/ 1343 h 2540"/>
                <a:gd name="T24" fmla="*/ 611 w 1136"/>
                <a:gd name="T25" fmla="*/ 1350 h 2540"/>
                <a:gd name="T26" fmla="*/ 504 w 1136"/>
                <a:gd name="T27" fmla="*/ 1350 h 2540"/>
                <a:gd name="T28" fmla="*/ 396 w 1136"/>
                <a:gd name="T29" fmla="*/ 1394 h 2540"/>
                <a:gd name="T30" fmla="*/ 316 w 1136"/>
                <a:gd name="T31" fmla="*/ 1263 h 2540"/>
                <a:gd name="T32" fmla="*/ 208 w 1136"/>
                <a:gd name="T33" fmla="*/ 1190 h 2540"/>
                <a:gd name="T34" fmla="*/ 101 w 1136"/>
                <a:gd name="T35" fmla="*/ 1190 h 2540"/>
                <a:gd name="T36" fmla="*/ 40 w 1136"/>
                <a:gd name="T37" fmla="*/ 1197 h 2540"/>
                <a:gd name="T38" fmla="*/ 141 w 1136"/>
                <a:gd name="T39" fmla="*/ 1255 h 2540"/>
                <a:gd name="T40" fmla="*/ 235 w 1136"/>
                <a:gd name="T41" fmla="*/ 1358 h 2540"/>
                <a:gd name="T42" fmla="*/ 349 w 1136"/>
                <a:gd name="T43" fmla="*/ 1416 h 2540"/>
                <a:gd name="T44" fmla="*/ 356 w 1136"/>
                <a:gd name="T45" fmla="*/ 1561 h 2540"/>
                <a:gd name="T46" fmla="*/ 349 w 1136"/>
                <a:gd name="T47" fmla="*/ 1720 h 2540"/>
                <a:gd name="T48" fmla="*/ 296 w 1136"/>
                <a:gd name="T49" fmla="*/ 1851 h 2540"/>
                <a:gd name="T50" fmla="*/ 235 w 1136"/>
                <a:gd name="T51" fmla="*/ 1981 h 2540"/>
                <a:gd name="T52" fmla="*/ 168 w 1136"/>
                <a:gd name="T53" fmla="*/ 2112 h 2540"/>
                <a:gd name="T54" fmla="*/ 134 w 1136"/>
                <a:gd name="T55" fmla="*/ 2258 h 2540"/>
                <a:gd name="T56" fmla="*/ 67 w 1136"/>
                <a:gd name="T57" fmla="*/ 2374 h 2540"/>
                <a:gd name="T58" fmla="*/ 27 w 1136"/>
                <a:gd name="T59" fmla="*/ 2497 h 2540"/>
                <a:gd name="T60" fmla="*/ 20 w 1136"/>
                <a:gd name="T61" fmla="*/ 2555 h 2540"/>
                <a:gd name="T62" fmla="*/ 81 w 1136"/>
                <a:gd name="T63" fmla="*/ 2432 h 2540"/>
                <a:gd name="T64" fmla="*/ 148 w 1136"/>
                <a:gd name="T65" fmla="*/ 2316 h 2540"/>
                <a:gd name="T66" fmla="*/ 201 w 1136"/>
                <a:gd name="T67" fmla="*/ 2192 h 2540"/>
                <a:gd name="T68" fmla="*/ 242 w 1136"/>
                <a:gd name="T69" fmla="*/ 2032 h 2540"/>
                <a:gd name="T70" fmla="*/ 316 w 1136"/>
                <a:gd name="T71" fmla="*/ 1916 h 2540"/>
                <a:gd name="T72" fmla="*/ 403 w 1136"/>
                <a:gd name="T73" fmla="*/ 1793 h 2540"/>
                <a:gd name="T74" fmla="*/ 430 w 1136"/>
                <a:gd name="T75" fmla="*/ 1669 h 2540"/>
                <a:gd name="T76" fmla="*/ 423 w 1136"/>
                <a:gd name="T77" fmla="*/ 1553 h 2540"/>
                <a:gd name="T78" fmla="*/ 497 w 1136"/>
                <a:gd name="T79" fmla="*/ 1474 h 2540"/>
                <a:gd name="T80" fmla="*/ 651 w 1136"/>
                <a:gd name="T81" fmla="*/ 1437 h 2540"/>
                <a:gd name="T82" fmla="*/ 792 w 1136"/>
                <a:gd name="T83" fmla="*/ 1394 h 2540"/>
                <a:gd name="T84" fmla="*/ 866 w 1136"/>
                <a:gd name="T85" fmla="*/ 1270 h 2540"/>
                <a:gd name="T86" fmla="*/ 907 w 1136"/>
                <a:gd name="T87" fmla="*/ 1089 h 2540"/>
                <a:gd name="T88" fmla="*/ 1014 w 1136"/>
                <a:gd name="T89" fmla="*/ 994 h 2540"/>
                <a:gd name="T90" fmla="*/ 1048 w 1136"/>
                <a:gd name="T91" fmla="*/ 871 h 2540"/>
                <a:gd name="T92" fmla="*/ 1088 w 1136"/>
                <a:gd name="T93" fmla="*/ 748 h 2540"/>
                <a:gd name="T94" fmla="*/ 1115 w 1136"/>
                <a:gd name="T95" fmla="*/ 632 h 2540"/>
                <a:gd name="T96" fmla="*/ 1108 w 1136"/>
                <a:gd name="T97" fmla="*/ 508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7 w 1827"/>
                <a:gd name="T9" fmla="*/ 726 h 880"/>
                <a:gd name="T10" fmla="*/ 391 w 1827"/>
                <a:gd name="T11" fmla="*/ 697 h 880"/>
                <a:gd name="T12" fmla="*/ 445 w 1827"/>
                <a:gd name="T13" fmla="*/ 661 h 880"/>
                <a:gd name="T14" fmla="*/ 512 w 1827"/>
                <a:gd name="T15" fmla="*/ 625 h 880"/>
                <a:gd name="T16" fmla="*/ 592 w 1827"/>
                <a:gd name="T17" fmla="*/ 610 h 880"/>
                <a:gd name="T18" fmla="*/ 666 w 1827"/>
                <a:gd name="T19" fmla="*/ 588 h 880"/>
                <a:gd name="T20" fmla="*/ 720 w 1827"/>
                <a:gd name="T21" fmla="*/ 559 h 880"/>
                <a:gd name="T22" fmla="*/ 780 w 1827"/>
                <a:gd name="T23" fmla="*/ 501 h 880"/>
                <a:gd name="T24" fmla="*/ 854 w 1827"/>
                <a:gd name="T25" fmla="*/ 465 h 880"/>
                <a:gd name="T26" fmla="*/ 901 w 1827"/>
                <a:gd name="T27" fmla="*/ 407 h 880"/>
                <a:gd name="T28" fmla="*/ 942 w 1827"/>
                <a:gd name="T29" fmla="*/ 341 h 880"/>
                <a:gd name="T30" fmla="*/ 997 w 1827"/>
                <a:gd name="T31" fmla="*/ 283 h 880"/>
                <a:gd name="T32" fmla="*/ 1057 w 1827"/>
                <a:gd name="T33" fmla="*/ 240 h 880"/>
                <a:gd name="T34" fmla="*/ 1124 w 1827"/>
                <a:gd name="T35" fmla="*/ 203 h 880"/>
                <a:gd name="T36" fmla="*/ 1205 w 1827"/>
                <a:gd name="T37" fmla="*/ 174 h 880"/>
                <a:gd name="T38" fmla="*/ 1272 w 1827"/>
                <a:gd name="T39" fmla="*/ 174 h 880"/>
                <a:gd name="T40" fmla="*/ 1366 w 1827"/>
                <a:gd name="T41" fmla="*/ 145 h 880"/>
                <a:gd name="T42" fmla="*/ 1420 w 1827"/>
                <a:gd name="T43" fmla="*/ 123 h 880"/>
                <a:gd name="T44" fmla="*/ 1473 w 1827"/>
                <a:gd name="T45" fmla="*/ 109 h 880"/>
                <a:gd name="T46" fmla="*/ 1529 w 1827"/>
                <a:gd name="T47" fmla="*/ 94 h 880"/>
                <a:gd name="T48" fmla="*/ 1629 w 1827"/>
                <a:gd name="T49" fmla="*/ 94 h 880"/>
                <a:gd name="T50" fmla="*/ 1683 w 1827"/>
                <a:gd name="T51" fmla="*/ 73 h 880"/>
                <a:gd name="T52" fmla="*/ 1743 w 1827"/>
                <a:gd name="T53" fmla="*/ 44 h 880"/>
                <a:gd name="T54" fmla="*/ 1811 w 1827"/>
                <a:gd name="T55" fmla="*/ 22 h 880"/>
                <a:gd name="T56" fmla="*/ 1871 w 1827"/>
                <a:gd name="T57" fmla="*/ 0 h 880"/>
                <a:gd name="T58" fmla="*/ 1811 w 1827"/>
                <a:gd name="T59" fmla="*/ 22 h 880"/>
                <a:gd name="T60" fmla="*/ 1750 w 1827"/>
                <a:gd name="T61" fmla="*/ 80 h 880"/>
                <a:gd name="T62" fmla="*/ 1670 w 1827"/>
                <a:gd name="T63" fmla="*/ 102 h 880"/>
                <a:gd name="T64" fmla="*/ 1609 w 1827"/>
                <a:gd name="T65" fmla="*/ 116 h 880"/>
                <a:gd name="T66" fmla="*/ 1514 w 1827"/>
                <a:gd name="T67" fmla="*/ 138 h 880"/>
                <a:gd name="T68" fmla="*/ 1460 w 1827"/>
                <a:gd name="T69" fmla="*/ 145 h 880"/>
                <a:gd name="T70" fmla="*/ 1400 w 1827"/>
                <a:gd name="T71" fmla="*/ 160 h 880"/>
                <a:gd name="T72" fmla="*/ 1332 w 1827"/>
                <a:gd name="T73" fmla="*/ 174 h 880"/>
                <a:gd name="T74" fmla="*/ 1272 w 1827"/>
                <a:gd name="T75" fmla="*/ 203 h 880"/>
                <a:gd name="T76" fmla="*/ 1205 w 1827"/>
                <a:gd name="T77" fmla="*/ 218 h 880"/>
                <a:gd name="T78" fmla="*/ 1151 w 1827"/>
                <a:gd name="T79" fmla="*/ 240 h 880"/>
                <a:gd name="T80" fmla="*/ 1097 w 1827"/>
                <a:gd name="T81" fmla="*/ 262 h 880"/>
                <a:gd name="T82" fmla="*/ 1044 w 1827"/>
                <a:gd name="T83" fmla="*/ 298 h 880"/>
                <a:gd name="T84" fmla="*/ 990 w 1827"/>
                <a:gd name="T85" fmla="*/ 327 h 880"/>
                <a:gd name="T86" fmla="*/ 942 w 1827"/>
                <a:gd name="T87" fmla="*/ 370 h 880"/>
                <a:gd name="T88" fmla="*/ 901 w 1827"/>
                <a:gd name="T89" fmla="*/ 443 h 880"/>
                <a:gd name="T90" fmla="*/ 861 w 1827"/>
                <a:gd name="T91" fmla="*/ 509 h 880"/>
                <a:gd name="T92" fmla="*/ 807 w 1827"/>
                <a:gd name="T93" fmla="*/ 545 h 880"/>
                <a:gd name="T94" fmla="*/ 747 w 1827"/>
                <a:gd name="T95" fmla="*/ 567 h 880"/>
                <a:gd name="T96" fmla="*/ 680 w 1827"/>
                <a:gd name="T97" fmla="*/ 588 h 880"/>
                <a:gd name="T98" fmla="*/ 606 w 1827"/>
                <a:gd name="T99" fmla="*/ 610 h 880"/>
                <a:gd name="T100" fmla="*/ 552 w 1827"/>
                <a:gd name="T101" fmla="*/ 647 h 880"/>
                <a:gd name="T102" fmla="*/ 492 w 1827"/>
                <a:gd name="T103" fmla="*/ 654 h 880"/>
                <a:gd name="T104" fmla="*/ 418 w 1827"/>
                <a:gd name="T105" fmla="*/ 676 h 880"/>
                <a:gd name="T106" fmla="*/ 371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4" name="Freeform 13"/>
            <p:cNvSpPr>
              <a:spLocks/>
            </p:cNvSpPr>
            <p:nvPr/>
          </p:nvSpPr>
          <p:spPr bwMode="auto">
            <a:xfrm>
              <a:off x="531" y="356"/>
              <a:ext cx="4815" cy="3462"/>
            </a:xfrm>
            <a:custGeom>
              <a:avLst/>
              <a:gdLst>
                <a:gd name="T0" fmla="*/ 444 w 4812"/>
                <a:gd name="T1" fmla="*/ 348 h 3462"/>
                <a:gd name="T2" fmla="*/ 832 w 4812"/>
                <a:gd name="T3" fmla="*/ 664 h 3462"/>
                <a:gd name="T4" fmla="*/ 1205 w 4812"/>
                <a:gd name="T5" fmla="*/ 925 h 3462"/>
                <a:gd name="T6" fmla="*/ 1629 w 4812"/>
                <a:gd name="T7" fmla="*/ 1252 h 3462"/>
                <a:gd name="T8" fmla="*/ 2073 w 4812"/>
                <a:gd name="T9" fmla="*/ 1611 h 3462"/>
                <a:gd name="T10" fmla="*/ 2451 w 4812"/>
                <a:gd name="T11" fmla="*/ 1926 h 3462"/>
                <a:gd name="T12" fmla="*/ 2703 w 4812"/>
                <a:gd name="T13" fmla="*/ 2362 h 3462"/>
                <a:gd name="T14" fmla="*/ 2264 w 4812"/>
                <a:gd name="T15" fmla="*/ 2318 h 3462"/>
                <a:gd name="T16" fmla="*/ 1830 w 4812"/>
                <a:gd name="T17" fmla="*/ 2307 h 3462"/>
                <a:gd name="T18" fmla="*/ 1326 w 4812"/>
                <a:gd name="T19" fmla="*/ 2373 h 3462"/>
                <a:gd name="T20" fmla="*/ 933 w 4812"/>
                <a:gd name="T21" fmla="*/ 2318 h 3462"/>
                <a:gd name="T22" fmla="*/ 474 w 4812"/>
                <a:gd name="T23" fmla="*/ 2122 h 3462"/>
                <a:gd name="T24" fmla="*/ 30 w 4812"/>
                <a:gd name="T25" fmla="*/ 1752 h 3462"/>
                <a:gd name="T26" fmla="*/ 403 w 4812"/>
                <a:gd name="T27" fmla="*/ 2090 h 3462"/>
                <a:gd name="T28" fmla="*/ 842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104 w 4812"/>
                <a:gd name="T39" fmla="*/ 2405 h 3462"/>
                <a:gd name="T40" fmla="*/ 1568 w 4812"/>
                <a:gd name="T41" fmla="*/ 2569 h 3462"/>
                <a:gd name="T42" fmla="*/ 1639 w 4812"/>
                <a:gd name="T43" fmla="*/ 3004 h 3462"/>
                <a:gd name="T44" fmla="*/ 1084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6 w 4812"/>
                <a:gd name="T55" fmla="*/ 3189 h 3462"/>
                <a:gd name="T56" fmla="*/ 1669 w 4812"/>
                <a:gd name="T57" fmla="*/ 2982 h 3462"/>
                <a:gd name="T58" fmla="*/ 2103 w 4812"/>
                <a:gd name="T59" fmla="*/ 2917 h 3462"/>
                <a:gd name="T60" fmla="*/ 2551 w 4812"/>
                <a:gd name="T61" fmla="*/ 3058 h 3462"/>
                <a:gd name="T62" fmla="*/ 3005 w 4812"/>
                <a:gd name="T63" fmla="*/ 3200 h 3462"/>
                <a:gd name="T64" fmla="*/ 3520 w 4812"/>
                <a:gd name="T65" fmla="*/ 3309 h 3462"/>
                <a:gd name="T66" fmla="*/ 3974 w 4812"/>
                <a:gd name="T67" fmla="*/ 3385 h 3462"/>
                <a:gd name="T68" fmla="*/ 4453 w 4812"/>
                <a:gd name="T69" fmla="*/ 3450 h 3462"/>
                <a:gd name="T70" fmla="*/ 4342 w 4812"/>
                <a:gd name="T71" fmla="*/ 3439 h 3462"/>
                <a:gd name="T72" fmla="*/ 3812 w 4812"/>
                <a:gd name="T73" fmla="*/ 3330 h 3462"/>
                <a:gd name="T74" fmla="*/ 3227 w 4812"/>
                <a:gd name="T75" fmla="*/ 3200 h 3462"/>
                <a:gd name="T76" fmla="*/ 2763 w 4812"/>
                <a:gd name="T77" fmla="*/ 3124 h 3462"/>
                <a:gd name="T78" fmla="*/ 2214 w 4812"/>
                <a:gd name="T79" fmla="*/ 2884 h 3462"/>
                <a:gd name="T80" fmla="*/ 1699 w 4812"/>
                <a:gd name="T81" fmla="*/ 2677 h 3462"/>
                <a:gd name="T82" fmla="*/ 1235 w 4812"/>
                <a:gd name="T83" fmla="*/ 2471 h 3462"/>
                <a:gd name="T84" fmla="*/ 1508 w 4812"/>
                <a:gd name="T85" fmla="*/ 2394 h 3462"/>
                <a:gd name="T86" fmla="*/ 2093 w 4812"/>
                <a:gd name="T87" fmla="*/ 2318 h 3462"/>
                <a:gd name="T88" fmla="*/ 2612 w 4812"/>
                <a:gd name="T89" fmla="*/ 2362 h 3462"/>
                <a:gd name="T90" fmla="*/ 3086 w 4812"/>
                <a:gd name="T91" fmla="*/ 2569 h 3462"/>
                <a:gd name="T92" fmla="*/ 3530 w 4812"/>
                <a:gd name="T93" fmla="*/ 2743 h 3462"/>
                <a:gd name="T94" fmla="*/ 4120 w 4812"/>
                <a:gd name="T95" fmla="*/ 3004 h 3462"/>
                <a:gd name="T96" fmla="*/ 4614 w 4812"/>
                <a:gd name="T97" fmla="*/ 3243 h 3462"/>
                <a:gd name="T98" fmla="*/ 4695 w 4812"/>
                <a:gd name="T99" fmla="*/ 3265 h 3462"/>
                <a:gd name="T100" fmla="*/ 4241 w 4812"/>
                <a:gd name="T101" fmla="*/ 3015 h 3462"/>
                <a:gd name="T102" fmla="*/ 3772 w 4812"/>
                <a:gd name="T103" fmla="*/ 2764 h 3462"/>
                <a:gd name="T104" fmla="*/ 3308 w 4812"/>
                <a:gd name="T105" fmla="*/ 2634 h 3462"/>
                <a:gd name="T106" fmla="*/ 2763 w 4812"/>
                <a:gd name="T107" fmla="*/ 2362 h 3462"/>
                <a:gd name="T108" fmla="*/ 2491 w 4812"/>
                <a:gd name="T109" fmla="*/ 1959 h 3462"/>
                <a:gd name="T110" fmla="*/ 2183 w 4812"/>
                <a:gd name="T111" fmla="*/ 1600 h 3462"/>
                <a:gd name="T112" fmla="*/ 1780 w 4812"/>
                <a:gd name="T113" fmla="*/ 1317 h 3462"/>
                <a:gd name="T114" fmla="*/ 1377 w 4812"/>
                <a:gd name="T115" fmla="*/ 969 h 3462"/>
                <a:gd name="T116" fmla="*/ 953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1" name="Freeform 20"/>
            <p:cNvSpPr>
              <a:spLocks/>
            </p:cNvSpPr>
            <p:nvPr/>
          </p:nvSpPr>
          <p:spPr bwMode="auto">
            <a:xfrm>
              <a:off x="2773" y="3976"/>
              <a:ext cx="1725" cy="81"/>
            </a:xfrm>
            <a:custGeom>
              <a:avLst/>
              <a:gdLst>
                <a:gd name="T0" fmla="*/ 0 w 1722"/>
                <a:gd name="T1" fmla="*/ 0 h 81"/>
                <a:gd name="T2" fmla="*/ 1766 w 1722"/>
                <a:gd name="T3" fmla="*/ 0 h 81"/>
                <a:gd name="T4" fmla="*/ 1766 w 1722"/>
                <a:gd name="T5" fmla="*/ 0 h 81"/>
                <a:gd name="T6" fmla="*/ 1685 w 1722"/>
                <a:gd name="T7" fmla="*/ 22 h 81"/>
                <a:gd name="T8" fmla="*/ 1658 w 1722"/>
                <a:gd name="T9" fmla="*/ 7 h 81"/>
                <a:gd name="T10" fmla="*/ 1632 w 1722"/>
                <a:gd name="T11" fmla="*/ 0 h 81"/>
                <a:gd name="T12" fmla="*/ 1605 w 1722"/>
                <a:gd name="T13" fmla="*/ 15 h 81"/>
                <a:gd name="T14" fmla="*/ 1578 w 1722"/>
                <a:gd name="T15" fmla="*/ 44 h 81"/>
                <a:gd name="T16" fmla="*/ 1551 w 1722"/>
                <a:gd name="T17" fmla="*/ 58 h 81"/>
                <a:gd name="T18" fmla="*/ 1524 w 1722"/>
                <a:gd name="T19" fmla="*/ 73 h 81"/>
                <a:gd name="T20" fmla="*/ 1454 w 1722"/>
                <a:gd name="T21" fmla="*/ 80 h 81"/>
                <a:gd name="T22" fmla="*/ 1381 w 1722"/>
                <a:gd name="T23" fmla="*/ 80 h 81"/>
                <a:gd name="T24" fmla="*/ 1341 w 1722"/>
                <a:gd name="T25" fmla="*/ 73 h 81"/>
                <a:gd name="T26" fmla="*/ 1314 w 1722"/>
                <a:gd name="T27" fmla="*/ 65 h 81"/>
                <a:gd name="T28" fmla="*/ 1280 w 1722"/>
                <a:gd name="T29" fmla="*/ 73 h 81"/>
                <a:gd name="T30" fmla="*/ 1254 w 1722"/>
                <a:gd name="T31" fmla="*/ 73 h 81"/>
                <a:gd name="T32" fmla="*/ 1200 w 1722"/>
                <a:gd name="T33" fmla="*/ 73 h 81"/>
                <a:gd name="T34" fmla="*/ 1153 w 1722"/>
                <a:gd name="T35" fmla="*/ 65 h 81"/>
                <a:gd name="T36" fmla="*/ 1126 w 1722"/>
                <a:gd name="T37" fmla="*/ 65 h 81"/>
                <a:gd name="T38" fmla="*/ 1085 w 1722"/>
                <a:gd name="T39" fmla="*/ 58 h 81"/>
                <a:gd name="T40" fmla="*/ 1059 w 1722"/>
                <a:gd name="T41" fmla="*/ 58 h 81"/>
                <a:gd name="T42" fmla="*/ 1032 w 1722"/>
                <a:gd name="T43" fmla="*/ 36 h 81"/>
                <a:gd name="T44" fmla="*/ 998 w 1722"/>
                <a:gd name="T45" fmla="*/ 15 h 81"/>
                <a:gd name="T46" fmla="*/ 964 w 1722"/>
                <a:gd name="T47" fmla="*/ 15 h 81"/>
                <a:gd name="T48" fmla="*/ 938 w 1722"/>
                <a:gd name="T49" fmla="*/ 15 h 81"/>
                <a:gd name="T50" fmla="*/ 911 w 1722"/>
                <a:gd name="T51" fmla="*/ 15 h 81"/>
                <a:gd name="T52" fmla="*/ 863 w 1722"/>
                <a:gd name="T53" fmla="*/ 29 h 81"/>
                <a:gd name="T54" fmla="*/ 802 w 1722"/>
                <a:gd name="T55" fmla="*/ 44 h 81"/>
                <a:gd name="T56" fmla="*/ 768 w 1722"/>
                <a:gd name="T57" fmla="*/ 51 h 81"/>
                <a:gd name="T58" fmla="*/ 741 w 1722"/>
                <a:gd name="T59" fmla="*/ 51 h 81"/>
                <a:gd name="T60" fmla="*/ 701 w 1722"/>
                <a:gd name="T61" fmla="*/ 44 h 81"/>
                <a:gd name="T62" fmla="*/ 674 w 1722"/>
                <a:gd name="T63" fmla="*/ 29 h 81"/>
                <a:gd name="T64" fmla="*/ 647 w 1722"/>
                <a:gd name="T65" fmla="*/ 22 h 81"/>
                <a:gd name="T66" fmla="*/ 613 w 1722"/>
                <a:gd name="T67" fmla="*/ 22 h 81"/>
                <a:gd name="T68" fmla="*/ 580 w 1722"/>
                <a:gd name="T69" fmla="*/ 22 h 81"/>
                <a:gd name="T70" fmla="*/ 546 w 1722"/>
                <a:gd name="T71" fmla="*/ 29 h 81"/>
                <a:gd name="T72" fmla="*/ 492 w 1722"/>
                <a:gd name="T73" fmla="*/ 29 h 81"/>
                <a:gd name="T74" fmla="*/ 452 w 1722"/>
                <a:gd name="T75" fmla="*/ 36 h 81"/>
                <a:gd name="T76" fmla="*/ 418 w 1722"/>
                <a:gd name="T77" fmla="*/ 44 h 81"/>
                <a:gd name="T78" fmla="*/ 391 w 1722"/>
                <a:gd name="T79" fmla="*/ 44 h 81"/>
                <a:gd name="T80" fmla="*/ 358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94 h 1699"/>
                <a:gd name="T18" fmla="*/ 53 w 93"/>
                <a:gd name="T19" fmla="*/ 552 h 1699"/>
                <a:gd name="T20" fmla="*/ 39 w 93"/>
                <a:gd name="T21" fmla="*/ 625 h 1699"/>
                <a:gd name="T22" fmla="*/ 39 w 93"/>
                <a:gd name="T23" fmla="*/ 683 h 1699"/>
                <a:gd name="T24" fmla="*/ 39 w 93"/>
                <a:gd name="T25" fmla="*/ 741 h 1699"/>
                <a:gd name="T26" fmla="*/ 39 w 93"/>
                <a:gd name="T27" fmla="*/ 799 h 1699"/>
                <a:gd name="T28" fmla="*/ 13 w 93"/>
                <a:gd name="T29" fmla="*/ 871 h 1699"/>
                <a:gd name="T30" fmla="*/ 0 w 93"/>
                <a:gd name="T31" fmla="*/ 929 h 1699"/>
                <a:gd name="T32" fmla="*/ 0 w 93"/>
                <a:gd name="T33" fmla="*/ 987 h 1699"/>
                <a:gd name="T34" fmla="*/ 26 w 93"/>
                <a:gd name="T35" fmla="*/ 1045 h 1699"/>
                <a:gd name="T36" fmla="*/ 26 w 93"/>
                <a:gd name="T37" fmla="*/ 1118 h 1699"/>
                <a:gd name="T38" fmla="*/ 13 w 93"/>
                <a:gd name="T39" fmla="*/ 1191 h 1699"/>
                <a:gd name="T40" fmla="*/ 13 w 93"/>
                <a:gd name="T41" fmla="*/ 1249 h 1699"/>
                <a:gd name="T42" fmla="*/ 13 w 93"/>
                <a:gd name="T43" fmla="*/ 1322 h 1699"/>
                <a:gd name="T44" fmla="*/ 13 w 93"/>
                <a:gd name="T45" fmla="*/ 1380 h 1699"/>
                <a:gd name="T46" fmla="*/ 0 w 93"/>
                <a:gd name="T47" fmla="*/ 1438 h 1699"/>
                <a:gd name="T48" fmla="*/ 0 w 93"/>
                <a:gd name="T49" fmla="*/ 1496 h 1699"/>
                <a:gd name="T50" fmla="*/ 13 w 93"/>
                <a:gd name="T51" fmla="*/ 1554 h 1699"/>
                <a:gd name="T52" fmla="*/ 53 w 93"/>
                <a:gd name="T53" fmla="*/ 1612 h 1699"/>
                <a:gd name="T54" fmla="*/ 53 w 93"/>
                <a:gd name="T55" fmla="*/ 1670 h 1699"/>
                <a:gd name="T56" fmla="*/ 26 w 93"/>
                <a:gd name="T57" fmla="*/ 1728 h 1699"/>
                <a:gd name="T58" fmla="*/ 53 w 93"/>
                <a:gd name="T59" fmla="*/ 1670 h 1699"/>
                <a:gd name="T60" fmla="*/ 39 w 93"/>
                <a:gd name="T61" fmla="*/ 1597 h 1699"/>
                <a:gd name="T62" fmla="*/ 26 w 93"/>
                <a:gd name="T63" fmla="*/ 1539 h 1699"/>
                <a:gd name="T64" fmla="*/ 26 w 93"/>
                <a:gd name="T65" fmla="*/ 1467 h 1699"/>
                <a:gd name="T66" fmla="*/ 26 w 93"/>
                <a:gd name="T67" fmla="*/ 1409 h 1699"/>
                <a:gd name="T68" fmla="*/ 26 w 93"/>
                <a:gd name="T69" fmla="*/ 1351 h 1699"/>
                <a:gd name="T70" fmla="*/ 26 w 93"/>
                <a:gd name="T71" fmla="*/ 1281 h 1699"/>
                <a:gd name="T72" fmla="*/ 26 w 93"/>
                <a:gd name="T73" fmla="*/ 1220 h 1699"/>
                <a:gd name="T74" fmla="*/ 53 w 93"/>
                <a:gd name="T75" fmla="*/ 1162 h 1699"/>
                <a:gd name="T76" fmla="*/ 66 w 93"/>
                <a:gd name="T77" fmla="*/ 1103 h 1699"/>
                <a:gd name="T78" fmla="*/ 39 w 93"/>
                <a:gd name="T79" fmla="*/ 1045 h 1699"/>
                <a:gd name="T80" fmla="*/ 13 w 93"/>
                <a:gd name="T81" fmla="*/ 987 h 1699"/>
                <a:gd name="T82" fmla="*/ 13 w 93"/>
                <a:gd name="T83" fmla="*/ 929 h 1699"/>
                <a:gd name="T84" fmla="*/ 26 w 93"/>
                <a:gd name="T85" fmla="*/ 871 h 1699"/>
                <a:gd name="T86" fmla="*/ 39 w 93"/>
                <a:gd name="T87" fmla="*/ 813 h 1699"/>
                <a:gd name="T88" fmla="*/ 39 w 93"/>
                <a:gd name="T89" fmla="*/ 755 h 1699"/>
                <a:gd name="T90" fmla="*/ 53 w 93"/>
                <a:gd name="T91" fmla="*/ 697 h 1699"/>
                <a:gd name="T92" fmla="*/ 66 w 93"/>
                <a:gd name="T93" fmla="*/ 639 h 1699"/>
                <a:gd name="T94" fmla="*/ 66 w 93"/>
                <a:gd name="T95" fmla="*/ 581 h 1699"/>
                <a:gd name="T96" fmla="*/ 53 w 93"/>
                <a:gd name="T97" fmla="*/ 523 h 1699"/>
                <a:gd name="T98" fmla="*/ 39 w 93"/>
                <a:gd name="T99" fmla="*/ 465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9 w 2527"/>
                <a:gd name="T9" fmla="*/ 87 h 117"/>
                <a:gd name="T10" fmla="*/ 660 w 2527"/>
                <a:gd name="T11" fmla="*/ 73 h 117"/>
                <a:gd name="T12" fmla="*/ 848 w 2527"/>
                <a:gd name="T13" fmla="*/ 58 h 117"/>
                <a:gd name="T14" fmla="*/ 956 w 2527"/>
                <a:gd name="T15" fmla="*/ 44 h 117"/>
                <a:gd name="T16" fmla="*/ 1076 w 2527"/>
                <a:gd name="T17" fmla="*/ 58 h 117"/>
                <a:gd name="T18" fmla="*/ 1224 w 2527"/>
                <a:gd name="T19" fmla="*/ 58 h 117"/>
                <a:gd name="T20" fmla="*/ 1374 w 2527"/>
                <a:gd name="T21" fmla="*/ 44 h 117"/>
                <a:gd name="T22" fmla="*/ 1481 w 2527"/>
                <a:gd name="T23" fmla="*/ 44 h 117"/>
                <a:gd name="T24" fmla="*/ 1589 w 2527"/>
                <a:gd name="T25" fmla="*/ 0 h 117"/>
                <a:gd name="T26" fmla="*/ 2517 w 2527"/>
                <a:gd name="T27" fmla="*/ 0 h 117"/>
                <a:gd name="T28" fmla="*/ 2517 w 2527"/>
                <a:gd name="T29" fmla="*/ 58 h 117"/>
                <a:gd name="T30" fmla="*/ 2396 w 2527"/>
                <a:gd name="T31" fmla="*/ 58 h 117"/>
                <a:gd name="T32" fmla="*/ 2289 w 2527"/>
                <a:gd name="T33" fmla="*/ 58 h 117"/>
                <a:gd name="T34" fmla="*/ 2168 w 2527"/>
                <a:gd name="T35" fmla="*/ 73 h 117"/>
                <a:gd name="T36" fmla="*/ 2045 w 2527"/>
                <a:gd name="T37" fmla="*/ 87 h 117"/>
                <a:gd name="T38" fmla="*/ 1898 w 2527"/>
                <a:gd name="T39" fmla="*/ 73 h 117"/>
                <a:gd name="T40" fmla="*/ 1790 w 2527"/>
                <a:gd name="T41" fmla="*/ 58 h 117"/>
                <a:gd name="T42" fmla="*/ 1669 w 2527"/>
                <a:gd name="T43" fmla="*/ 58 h 117"/>
                <a:gd name="T44" fmla="*/ 1562 w 2527"/>
                <a:gd name="T45" fmla="*/ 73 h 117"/>
                <a:gd name="T46" fmla="*/ 1454 w 2527"/>
                <a:gd name="T47" fmla="*/ 73 h 117"/>
                <a:gd name="T48" fmla="*/ 1347 w 2527"/>
                <a:gd name="T49" fmla="*/ 58 h 117"/>
                <a:gd name="T50" fmla="*/ 1103 w 2527"/>
                <a:gd name="T51" fmla="*/ 73 h 117"/>
                <a:gd name="T52" fmla="*/ 982 w 2527"/>
                <a:gd name="T53" fmla="*/ 73 h 117"/>
                <a:gd name="T54" fmla="*/ 861 w 2527"/>
                <a:gd name="T55" fmla="*/ 87 h 117"/>
                <a:gd name="T56" fmla="*/ 741 w 2527"/>
                <a:gd name="T57" fmla="*/ 73 h 117"/>
                <a:gd name="T58" fmla="*/ 606 w 2527"/>
                <a:gd name="T59" fmla="*/ 73 h 117"/>
                <a:gd name="T60" fmla="*/ 485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72708" name="Group 30"/>
          <p:cNvGrpSpPr>
            <a:grpSpLocks/>
          </p:cNvGrpSpPr>
          <p:nvPr/>
        </p:nvGrpSpPr>
        <p:grpSpPr bwMode="auto">
          <a:xfrm>
            <a:off x="0" y="1"/>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46"/>
            <a:ext cx="976312" cy="244475"/>
          </a:xfrm>
          <a:prstGeom prst="rect">
            <a:avLst/>
          </a:prstGeom>
          <a:noFill/>
          <a:ln w="12700">
            <a:noFill/>
            <a:miter lim="800000"/>
            <a:headEnd/>
            <a:tailEnd/>
          </a:ln>
          <a:effectLst/>
        </p:spPr>
        <p:txBody>
          <a:bodyPr wrap="none" lIns="91341" tIns="45671" rIns="91341" bIns="45671"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6726"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58700" y="6509470"/>
            <a:ext cx="737005" cy="246217"/>
          </a:xfrm>
          <a:prstGeom prst="rect">
            <a:avLst/>
          </a:prstGeom>
          <a:noFill/>
          <a:ln w="12700">
            <a:noFill/>
            <a:miter lim="800000"/>
            <a:headEnd/>
            <a:tailEnd/>
          </a:ln>
          <a:effectLst/>
        </p:spPr>
        <p:txBody>
          <a:bodyPr wrap="none" lIns="91341" tIns="45671" rIns="91341" bIns="45671" anchor="ctr">
            <a:spAutoFit/>
          </a:bodyPr>
          <a:lstStyle/>
          <a:p>
            <a:pPr algn="ctr" defTabSz="456726"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cSld>
  <p:clrMap bg1="dk2" tx1="lt1" bg2="dk1" tx2="lt2" accent1="accent1" accent2="accent2" accent3="accent3" accent4="accent4" accent5="accent5" accent6="accent6" hlink="hlink" folHlink="folHlink"/>
  <p:sldLayoutIdLst>
    <p:sldLayoutId id="2147487596"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672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345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01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6907"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543" indent="-342543"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174" indent="-28545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806" indent="-228363"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8537"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5258"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1982"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8711"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5430"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2160" indent="-22836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74" tIns="40987" rIns="81974" bIns="40987"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641" y="6562244"/>
            <a:ext cx="877103" cy="223231"/>
          </a:xfrm>
          <a:prstGeom prst="rect">
            <a:avLst/>
          </a:prstGeom>
          <a:noFill/>
          <a:ln w="9525">
            <a:noFill/>
            <a:round/>
            <a:headEnd/>
            <a:tailEnd/>
          </a:ln>
          <a:effectLst/>
        </p:spPr>
        <p:txBody>
          <a:bodyPr wrap="none" lIns="80682" tIns="41956" rIns="80682" bIns="41956"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129028" name="Rectangle 3"/>
          <p:cNvSpPr>
            <a:spLocks noChangeArrowheads="1"/>
          </p:cNvSpPr>
          <p:nvPr/>
        </p:nvSpPr>
        <p:spPr bwMode="auto">
          <a:xfrm>
            <a:off x="7844518" y="6546038"/>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6" rIns="80682" bIns="41956" anchor="ctr">
            <a:spAutoFit/>
          </a:bodyPr>
          <a:lstStyle/>
          <a:p>
            <a:pPr algn="ctr" eaLnBrk="1" hangingPunct="1">
              <a:buClr>
                <a:srgbClr val="FFFFFF"/>
              </a:buClr>
              <a:buFont typeface="Comic Sans MS" charset="0"/>
              <a:buNone/>
              <a:tabLst>
                <a:tab pos="0" algn="l"/>
                <a:tab pos="818303" algn="l"/>
                <a:tab pos="1638181" algn="l"/>
                <a:tab pos="2458063" algn="l"/>
                <a:tab pos="3277947" algn="l"/>
                <a:tab pos="4097826" algn="l"/>
                <a:tab pos="4917714" algn="l"/>
                <a:tab pos="5737594" algn="l"/>
                <a:tab pos="6557482" algn="l"/>
                <a:tab pos="7377364" algn="l"/>
                <a:tab pos="8197245" algn="l"/>
                <a:tab pos="9015539" algn="l"/>
              </a:tabLst>
            </a:pPr>
            <a:r>
              <a:rPr lang="en-GB" sz="900" b="1">
                <a:solidFill>
                  <a:srgbClr val="FFFFFF"/>
                </a:solidFill>
                <a:latin typeface="Comic Sans MS" charset="0"/>
                <a:ea typeface="MS Gothic" charset="0"/>
                <a:cs typeface="MS Gothic" charset="0"/>
              </a:rPr>
              <a:t>9.65.08.</a:t>
            </a:r>
          </a:p>
        </p:txBody>
      </p:sp>
      <p:sp>
        <p:nvSpPr>
          <p:cNvPr id="129029" name="Rectangle 4"/>
          <p:cNvSpPr>
            <a:spLocks noChangeArrowheads="1"/>
          </p:cNvSpPr>
          <p:nvPr/>
        </p:nvSpPr>
        <p:spPr bwMode="auto">
          <a:xfrm>
            <a:off x="461984"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05" tIns="45503" rIns="91005" bIns="45503">
            <a:spAutoFit/>
          </a:bodyPr>
          <a:lstStyle/>
          <a:p>
            <a:pPr eaLnBrk="1" hangingPunct="1">
              <a:lnSpc>
                <a:spcPct val="125000"/>
              </a:lnSpc>
              <a:spcBef>
                <a:spcPts val="1350"/>
              </a:spcBef>
              <a:buClr>
                <a:srgbClr val="FFFF00"/>
              </a:buClr>
              <a:buFont typeface="Helvetica" charset="0"/>
              <a:buNone/>
              <a:tabLst>
                <a:tab pos="0" algn="l"/>
                <a:tab pos="818303" algn="l"/>
                <a:tab pos="1638181" algn="l"/>
                <a:tab pos="2458063" algn="l"/>
                <a:tab pos="3277947" algn="l"/>
                <a:tab pos="4097826" algn="l"/>
                <a:tab pos="4917714" algn="l"/>
                <a:tab pos="5737594" algn="l"/>
                <a:tab pos="6557482" algn="l"/>
                <a:tab pos="7377364" algn="l"/>
                <a:tab pos="8197245" algn="l"/>
                <a:tab pos="901553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7598" r:id="rId1"/>
  </p:sldLayoutIdLst>
  <p:txStyles>
    <p:titleStyle>
      <a:lvl1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150"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864"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729"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593"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457" algn="ctr" defTabSz="409864"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201" indent="-336201" algn="l" defTabSz="409150"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075" indent="-280694" algn="l" defTabSz="409150"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365" indent="-223607" algn="l" defTabSz="409150"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332" indent="-223607" algn="l" defTabSz="40915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6717" indent="-223607" algn="l" defTabSz="40915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838"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705"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7570"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7431" indent="-224857" algn="l" defTabSz="409864"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864" rtl="0" eaLnBrk="1" latinLnBrk="0" hangingPunct="1">
        <a:defRPr sz="1600" kern="1200">
          <a:solidFill>
            <a:schemeClr val="tx1"/>
          </a:solidFill>
          <a:latin typeface="+mn-lt"/>
          <a:ea typeface="+mn-ea"/>
          <a:cs typeface="+mn-cs"/>
        </a:defRPr>
      </a:lvl1pPr>
      <a:lvl2pPr marL="409864" algn="l" defTabSz="409864" rtl="0" eaLnBrk="1" latinLnBrk="0" hangingPunct="1">
        <a:defRPr sz="1600" kern="1200">
          <a:solidFill>
            <a:schemeClr val="tx1"/>
          </a:solidFill>
          <a:latin typeface="+mn-lt"/>
          <a:ea typeface="+mn-ea"/>
          <a:cs typeface="+mn-cs"/>
        </a:defRPr>
      </a:lvl2pPr>
      <a:lvl3pPr marL="819729" algn="l" defTabSz="409864" rtl="0" eaLnBrk="1" latinLnBrk="0" hangingPunct="1">
        <a:defRPr sz="1600" kern="1200">
          <a:solidFill>
            <a:schemeClr val="tx1"/>
          </a:solidFill>
          <a:latin typeface="+mn-lt"/>
          <a:ea typeface="+mn-ea"/>
          <a:cs typeface="+mn-cs"/>
        </a:defRPr>
      </a:lvl3pPr>
      <a:lvl4pPr marL="1229593" algn="l" defTabSz="409864" rtl="0" eaLnBrk="1" latinLnBrk="0" hangingPunct="1">
        <a:defRPr sz="1600" kern="1200">
          <a:solidFill>
            <a:schemeClr val="tx1"/>
          </a:solidFill>
          <a:latin typeface="+mn-lt"/>
          <a:ea typeface="+mn-ea"/>
          <a:cs typeface="+mn-cs"/>
        </a:defRPr>
      </a:lvl4pPr>
      <a:lvl5pPr marL="1639457" algn="l" defTabSz="409864" rtl="0" eaLnBrk="1" latinLnBrk="0" hangingPunct="1">
        <a:defRPr sz="1600" kern="1200">
          <a:solidFill>
            <a:schemeClr val="tx1"/>
          </a:solidFill>
          <a:latin typeface="+mn-lt"/>
          <a:ea typeface="+mn-ea"/>
          <a:cs typeface="+mn-cs"/>
        </a:defRPr>
      </a:lvl5pPr>
      <a:lvl6pPr marL="2049315" algn="l" defTabSz="409864" rtl="0" eaLnBrk="1" latinLnBrk="0" hangingPunct="1">
        <a:defRPr sz="1600" kern="1200">
          <a:solidFill>
            <a:schemeClr val="tx1"/>
          </a:solidFill>
          <a:latin typeface="+mn-lt"/>
          <a:ea typeface="+mn-ea"/>
          <a:cs typeface="+mn-cs"/>
        </a:defRPr>
      </a:lvl6pPr>
      <a:lvl7pPr marL="2459186" algn="l" defTabSz="409864" rtl="0" eaLnBrk="1" latinLnBrk="0" hangingPunct="1">
        <a:defRPr sz="1600" kern="1200">
          <a:solidFill>
            <a:schemeClr val="tx1"/>
          </a:solidFill>
          <a:latin typeface="+mn-lt"/>
          <a:ea typeface="+mn-ea"/>
          <a:cs typeface="+mn-cs"/>
        </a:defRPr>
      </a:lvl7pPr>
      <a:lvl8pPr marL="2869052" algn="l" defTabSz="409864" rtl="0" eaLnBrk="1" latinLnBrk="0" hangingPunct="1">
        <a:defRPr sz="1600" kern="1200">
          <a:solidFill>
            <a:schemeClr val="tx1"/>
          </a:solidFill>
          <a:latin typeface="+mn-lt"/>
          <a:ea typeface="+mn-ea"/>
          <a:cs typeface="+mn-cs"/>
        </a:defRPr>
      </a:lvl8pPr>
      <a:lvl9pPr marL="3278913" algn="l" defTabSz="409864"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1669209886"/>
      </p:ext>
    </p:extLst>
  </p:cSld>
  <p:clrMap bg1="lt1" tx1="dk1" bg2="lt2" tx2="dk2" accent1="accent1" accent2="accent2" accent3="accent3" accent4="accent4" accent5="accent5" accent6="accent6" hlink="hlink" folHlink="folHlink"/>
  <p:sldLayoutIdLst>
    <p:sldLayoutId id="2147487747" r:id="rId1"/>
    <p:sldLayoutId id="214748774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AB17FAAC-AEBF-4140-878B-3CB3E62FB3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781455"/>
      </p:ext>
    </p:extLst>
  </p:cSld>
  <p:clrMap bg1="lt1" tx1="dk1" bg2="lt2" tx2="dk2" accent1="accent1" accent2="accent2" accent3="accent3" accent4="accent4" accent5="accent5" accent6="accent6" hlink="hlink" folHlink="folHlink"/>
  <p:sldLayoutIdLst>
    <p:sldLayoutId id="2147487814" r:id="rId1"/>
    <p:sldLayoutId id="2147487815" r:id="rId2"/>
    <p:sldLayoutId id="2147487816" r:id="rId3"/>
    <p:sldLayoutId id="2147487817" r:id="rId4"/>
    <p:sldLayoutId id="2147487818" r:id="rId5"/>
    <p:sldLayoutId id="2147487819" r:id="rId6"/>
    <p:sldLayoutId id="2147487820" r:id="rId7"/>
    <p:sldLayoutId id="2147487821" r:id="rId8"/>
    <p:sldLayoutId id="2147487822" r:id="rId9"/>
    <p:sldLayoutId id="2147487823" r:id="rId10"/>
    <p:sldLayoutId id="21474878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3.xml"/></Relationships>
</file>

<file path=ppt/slides/_rels/slide10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8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298.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298.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298.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3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3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09.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30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320.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3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9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9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3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3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32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3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32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320.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87.xml"/><Relationship Id="rId1" Type="http://schemas.openxmlformats.org/officeDocument/2006/relationships/themeOverride" Target="../theme/themeOverride8.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7.xml"/><Relationship Id="rId1" Type="http://schemas.openxmlformats.org/officeDocument/2006/relationships/themeOverride" Target="../theme/themeOverride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87.xml"/><Relationship Id="rId1" Type="http://schemas.openxmlformats.org/officeDocument/2006/relationships/themeOverride" Target="../theme/themeOverride10.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87.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5.xml"/><Relationship Id="rId1" Type="http://schemas.openxmlformats.org/officeDocument/2006/relationships/slideLayout" Target="../slideLayouts/slideLayout21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6.xml"/><Relationship Id="rId1" Type="http://schemas.openxmlformats.org/officeDocument/2006/relationships/slideLayout" Target="../slideLayouts/slideLayout2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7.xml"/><Relationship Id="rId1" Type="http://schemas.openxmlformats.org/officeDocument/2006/relationships/slideLayout" Target="../slideLayouts/slideLayout21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8.xml"/><Relationship Id="rId1" Type="http://schemas.openxmlformats.org/officeDocument/2006/relationships/slideLayout" Target="../slideLayouts/slideLayout219.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9.xml"/><Relationship Id="rId1" Type="http://schemas.openxmlformats.org/officeDocument/2006/relationships/slideLayout" Target="../slideLayouts/slideLayout21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0.xml"/><Relationship Id="rId1" Type="http://schemas.openxmlformats.org/officeDocument/2006/relationships/slideLayout" Target="../slideLayouts/slideLayout2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8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87.xml"/><Relationship Id="rId1" Type="http://schemas.openxmlformats.org/officeDocument/2006/relationships/themeOverride" Target="../theme/themeOverride1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87.xml"/><Relationship Id="rId1" Type="http://schemas.openxmlformats.org/officeDocument/2006/relationships/themeOverride" Target="../theme/themeOverride13.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87.xml"/><Relationship Id="rId1" Type="http://schemas.openxmlformats.org/officeDocument/2006/relationships/themeOverride" Target="../theme/themeOverride1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87.xml"/><Relationship Id="rId1" Type="http://schemas.openxmlformats.org/officeDocument/2006/relationships/themeOverride" Target="../theme/themeOverride15.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87.xml"/><Relationship Id="rId1" Type="http://schemas.openxmlformats.org/officeDocument/2006/relationships/themeOverride" Target="../theme/themeOverride1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87.xml"/><Relationship Id="rId1" Type="http://schemas.openxmlformats.org/officeDocument/2006/relationships/themeOverride" Target="../theme/themeOverride1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87.xml"/><Relationship Id="rId1" Type="http://schemas.openxmlformats.org/officeDocument/2006/relationships/themeOverride" Target="../theme/themeOverride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205.xml"/><Relationship Id="rId4" Type="http://schemas.openxmlformats.org/officeDocument/2006/relationships/image" Target="../media/image12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1.xml"/><Relationship Id="rId1" Type="http://schemas.openxmlformats.org/officeDocument/2006/relationships/slideLayout" Target="../slideLayouts/slideLayout187.xml"/><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7.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7.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7.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1.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2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1.xml"/></Relationships>
</file>

<file path=ppt/slides/_rels/slide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1.jpeg"/><Relationship Id="rId1" Type="http://schemas.openxmlformats.org/officeDocument/2006/relationships/slideLayout" Target="../slideLayouts/slideLayout15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6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6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60.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6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7.xml"/><Relationship Id="rId1" Type="http://schemas.openxmlformats.org/officeDocument/2006/relationships/themeOverride" Target="../theme/themeOverride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7.xml"/><Relationship Id="rId1" Type="http://schemas.openxmlformats.org/officeDocument/2006/relationships/themeOverride" Target="../theme/themeOverride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7.xml"/><Relationship Id="rId1" Type="http://schemas.openxmlformats.org/officeDocument/2006/relationships/themeOverride" Target="../theme/themeOverride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33.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3.jpeg"/><Relationship Id="rId1" Type="http://schemas.openxmlformats.org/officeDocument/2006/relationships/slideLayout" Target="../slideLayouts/slideLayout176.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8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8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18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8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18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18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8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8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18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171.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171.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171.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71.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17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7.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2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1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219.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19.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219.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19.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2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63.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27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6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Image result">
            <a:extLst>
              <a:ext uri="{FF2B5EF4-FFF2-40B4-BE49-F238E27FC236}">
                <a16:creationId xmlns:a16="http://schemas.microsoft.com/office/drawing/2014/main" id="{CD1349B8-C2B3-854C-81ED-BF72655C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780" y="0"/>
            <a:ext cx="5872532" cy="59318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4272" y="5013176"/>
            <a:ext cx="9144000"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900098" name="Rectangle 2"/>
          <p:cNvSpPr>
            <a:spLocks noGrp="1" noChangeArrowheads="1"/>
          </p:cNvSpPr>
          <p:nvPr>
            <p:ph type="ctrTitle"/>
          </p:nvPr>
        </p:nvSpPr>
        <p:spPr>
          <a:xfrm>
            <a:off x="-32366" y="47667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Serving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3008522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21"/>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71" rIns="0" bIns="45671">
            <a:spAutoFit/>
          </a:bodyPr>
          <a:lstStyle/>
          <a:p>
            <a:pPr algn="ctr" eaLnBrk="1" hangingPunct="1">
              <a:spcBef>
                <a:spcPct val="50000"/>
              </a:spcBef>
              <a:defRPr/>
            </a:pPr>
            <a:r>
              <a:rPr lang="mr-IN" sz="2000" b="1" dirty="0">
                <a:solidFill>
                  <a:srgbClr val="000000"/>
                </a:solidFill>
                <a:ea typeface="Times New Roman"/>
                <a:cs typeface="Times New Roman"/>
              </a:rPr>
              <a:t>"</a:t>
            </a:r>
            <a:r>
              <a:rPr lang="en-US" sz="2000" b="1" dirty="0">
                <a:solidFill>
                  <a:srgbClr val="000000"/>
                </a:solidFill>
                <a:ea typeface="Times New Roman"/>
                <a:cs typeface="Times New Roman"/>
              </a:rPr>
              <a:t>To the remotest part of the earth</a:t>
            </a:r>
            <a:r>
              <a:rPr lang="mr-IN" sz="2000" b="1" dirty="0">
                <a:solidFill>
                  <a:srgbClr val="000000"/>
                </a:solidFill>
                <a:ea typeface="Times New Roman"/>
                <a:cs typeface="Times New Roman"/>
              </a:rPr>
              <a:t>"</a:t>
            </a:r>
            <a:r>
              <a:rPr lang="en-US" sz="2000" b="1" dirty="0">
                <a:solidFill>
                  <a:srgbClr val="000000"/>
                </a:solidFill>
                <a:ea typeface="Times New Roman"/>
                <a:cs typeface="Times New Roman"/>
              </a:rPr>
              <a:t> (Acts 1:8)</a:t>
            </a:r>
          </a:p>
          <a:p>
            <a:pPr eaLnBrk="1" hangingPunct="1">
              <a:defRPr/>
            </a:pPr>
            <a:r>
              <a:rPr lang="en-US" sz="1600" b="1" dirty="0">
                <a:solidFill>
                  <a:srgbClr val="000000"/>
                </a:solidFill>
                <a:ea typeface="Times New Roman"/>
                <a:cs typeface="Times New Roman"/>
              </a:rPr>
              <a:t>Acts </a:t>
            </a:r>
            <a:r>
              <a:rPr lang="en-US" sz="2000" b="1" dirty="0">
                <a:solidFill>
                  <a:srgbClr val="000000"/>
                </a:solidFill>
                <a:ea typeface="Times New Roman"/>
                <a:cs typeface="Times New Roman"/>
              </a:rPr>
              <a:t>9  13       14    15  16          18           21     27     28</a:t>
            </a:r>
          </a:p>
        </p:txBody>
      </p:sp>
      <p:sp>
        <p:nvSpPr>
          <p:cNvPr id="20889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0890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089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endParaRPr lang="en-US"/>
          </a:p>
        </p:txBody>
      </p:sp>
      <p:sp>
        <p:nvSpPr>
          <p:cNvPr id="20890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089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0890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0890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0890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0890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208910"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cs typeface="Times New Roman" charset="0"/>
              </a:rPr>
              <a:t>NT Overview (History)</a:t>
            </a:r>
          </a:p>
        </p:txBody>
      </p:sp>
      <p:sp>
        <p:nvSpPr>
          <p:cNvPr id="32" name="Text Box 19"/>
          <p:cNvSpPr txBox="1">
            <a:spLocks noChangeArrowheads="1"/>
          </p:cNvSpPr>
          <p:nvPr/>
        </p:nvSpPr>
        <p:spPr bwMode="auto">
          <a:xfrm>
            <a:off x="838200" y="3657600"/>
            <a:ext cx="1066800" cy="1217825"/>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71" rIns="0"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Matthew</a:t>
            </a:r>
            <a:br>
              <a:rPr lang="en-US" sz="1600">
                <a:solidFill>
                  <a:srgbClr val="FFFFFF"/>
                </a:solidFill>
                <a:latin typeface="Arial Narrow" charset="0"/>
                <a:cs typeface="Times New Roman" charset="0"/>
              </a:rPr>
            </a:br>
            <a:r>
              <a:rPr lang="en-US" sz="1600">
                <a:solidFill>
                  <a:srgbClr val="FFFFFF"/>
                </a:solidFill>
                <a:latin typeface="Arial Narrow" charset="0"/>
                <a:cs typeface="Times New Roman" charset="0"/>
              </a:rPr>
              <a:t>Israel</a:t>
            </a:r>
            <a:br>
              <a:rPr lang="en-US" sz="1800" b="1">
                <a:solidFill>
                  <a:srgbClr val="FFFFFF"/>
                </a:solidFill>
                <a:latin typeface="Arial Narrow" charset="0"/>
                <a:cs typeface="Times New Roman" charset="0"/>
              </a:rPr>
            </a:br>
            <a:r>
              <a:rPr lang="en-US" sz="1800" b="1">
                <a:solidFill>
                  <a:srgbClr val="FFFFFF"/>
                </a:solidFill>
                <a:latin typeface="Arial Narrow" charset="0"/>
                <a:cs typeface="Times New Roman" charset="0"/>
              </a:rPr>
              <a:t>40s</a:t>
            </a:r>
            <a:br>
              <a:rPr lang="en-US" sz="1800" b="1">
                <a:solidFill>
                  <a:srgbClr val="FFFFFF"/>
                </a:solidFill>
                <a:latin typeface="Arial Narrow" charset="0"/>
                <a:cs typeface="Times New Roman" charset="0"/>
              </a:rPr>
            </a:br>
            <a:r>
              <a:rPr lang="en-US" sz="1800" b="1">
                <a:solidFill>
                  <a:srgbClr val="FFFFFF"/>
                </a:solidFill>
                <a:latin typeface="Arial Narrow" charset="0"/>
                <a:cs typeface="Times New Roman" charset="0"/>
              </a:rPr>
              <a:t>Kingdom</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71" rIns="0"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0891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0891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7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Rome</a:t>
            </a:r>
            <a:endParaRPr lang="en-US" sz="1000" b="1" dirty="0">
              <a:solidFill>
                <a:srgbClr val="FFFFFF"/>
              </a:solidFill>
              <a:latin typeface="Arial Narrow" charset="0"/>
              <a:cs typeface="Times New Roman" charset="0"/>
            </a:endParaRPr>
          </a:p>
        </p:txBody>
      </p:sp>
      <p:sp>
        <p:nvSpPr>
          <p:cNvPr id="208919"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0892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71"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08921"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2523008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8" y="620713"/>
            <a:ext cx="914241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All the nations will be gathered in his presence, and he will separate the people as a shepherd separates the sheep from the goats. </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33</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will place the sheep at his right hand and the goats at his left</a:t>
            </a:r>
            <a:r>
              <a:rPr kumimoji="0" lang="mr-I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(Matt. 25:31-32).</a:t>
            </a:r>
          </a:p>
        </p:txBody>
      </p:sp>
    </p:spTree>
    <p:extLst>
      <p:ext uri="{BB962C8B-B14F-4D97-AF65-F5344CB8AC3E}">
        <p14:creationId xmlns:p14="http://schemas.microsoft.com/office/powerpoint/2010/main" val="1808014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Osaka" charset="0"/>
              </a:rPr>
              <a:t>43 </a:t>
            </a:r>
            <a:r>
              <a:rPr kumimoji="0" lang="en-US" sz="2000" b="1" i="0" u="none" strike="noStrike" kern="1200" cap="none" spc="0" normalizeH="0" baseline="0" noProof="0" dirty="0">
                <a:ln>
                  <a:noFill/>
                </a:ln>
                <a:solidFill>
                  <a:srgbClr val="000000"/>
                </a:solidFill>
                <a:effectLst/>
                <a:uLnTx/>
                <a:uFillTx/>
                <a:latin typeface="Arial" charset="0"/>
                <a:ea typeface="Osaka" charset="0"/>
              </a:rPr>
              <a:t>I was a stranger, and you </a:t>
            </a:r>
            <a:r>
              <a:rPr kumimoji="0" lang="en-US" sz="2000" b="1" i="0" u="none" strike="noStrike" kern="1200" cap="none" spc="0" normalizeH="0" baseline="0" noProof="0" dirty="0" err="1">
                <a:ln>
                  <a:noFill/>
                </a:ln>
                <a:solidFill>
                  <a:srgbClr val="000000"/>
                </a:solidFill>
                <a:effectLst/>
                <a:uLnTx/>
                <a:uFillTx/>
                <a:latin typeface="Arial" charset="0"/>
                <a:ea typeface="Osaka" charset="0"/>
              </a:rPr>
              <a:t>didn</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 invite me into your home. I was naked, and you </a:t>
            </a:r>
            <a:r>
              <a:rPr kumimoji="0" lang="en-US" altLang="ja-JP" sz="2000" b="1" i="0" u="none" strike="noStrike" kern="1200" cap="none" spc="0" normalizeH="0" baseline="0" noProof="0" dirty="0" err="1">
                <a:ln>
                  <a:noFill/>
                </a:ln>
                <a:solidFill>
                  <a:srgbClr val="000000"/>
                </a:solidFill>
                <a:effectLst/>
                <a:uLnTx/>
                <a:uFillTx/>
                <a:latin typeface="Arial" charset="0"/>
                <a:ea typeface="Osaka" charset="0"/>
              </a:rPr>
              <a:t>didn</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 give me clothing. I was sick and in prison, and you </a:t>
            </a:r>
            <a:r>
              <a:rPr kumimoji="0" lang="en-US" altLang="ja-JP" sz="2000" b="1" i="0" u="none" strike="noStrike" kern="1200" cap="none" spc="0" normalizeH="0" baseline="0" noProof="0" dirty="0" err="1">
                <a:ln>
                  <a:noFill/>
                </a:ln>
                <a:solidFill>
                  <a:srgbClr val="000000"/>
                </a:solidFill>
                <a:effectLst/>
                <a:uLnTx/>
                <a:uFillTx/>
                <a:latin typeface="Arial" charset="0"/>
                <a:ea typeface="Osaka" charset="0"/>
              </a:rPr>
              <a:t>didn</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 visit me.</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Osaka" charset="0"/>
              </a:rPr>
              <a:t>44 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Then they will reply,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Lord, when did we ever see you hungry or thirsty or a stranger or naked or sick or in prison, and not help you?</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Osaka" charset="0"/>
              </a:rPr>
              <a:t>45 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And he will answer,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I tell you the truth, when you refused to help the least of these my brothers and sisters, you were refusing to help me.</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 </a:t>
            </a:r>
            <a:r>
              <a:rPr kumimoji="0" lang="en-US" altLang="ja-JP" sz="2000" b="1" i="0" u="none" strike="noStrike" kern="1200" cap="none" spc="0" normalizeH="0" baseline="30000" noProof="0" dirty="0">
                <a:ln>
                  <a:noFill/>
                </a:ln>
                <a:solidFill>
                  <a:srgbClr val="000000"/>
                </a:solidFill>
                <a:effectLst/>
                <a:uLnTx/>
                <a:uFillTx/>
                <a:latin typeface="Arial" charset="0"/>
                <a:ea typeface="Osaka" charset="0"/>
              </a:rPr>
              <a:t>46 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And </a:t>
            </a:r>
            <a:r>
              <a:rPr kumimoji="0" lang="en-US" altLang="ja-JP" sz="2000" b="1" i="0" u="none" strike="noStrike" kern="1200" cap="none" spc="0" normalizeH="0" baseline="0" noProof="0" dirty="0">
                <a:ln>
                  <a:noFill/>
                </a:ln>
                <a:solidFill>
                  <a:srgbClr val="FF0000"/>
                </a:solidFill>
                <a:effectLst/>
                <a:uLnTx/>
                <a:uFillTx/>
                <a:latin typeface="Arial" charset="0"/>
                <a:ea typeface="Osaka" charset="0"/>
              </a:rPr>
              <a:t>they will go away into eternal punishment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 but the righteous will go into eternal life</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 (Matt. 25:41-46 NLT).</a:t>
            </a:r>
            <a:endParaRPr kumimoji="0" lang="en-US" sz="2000" b="1" i="0" u="none" strike="noStrike" kern="1200" cap="none" spc="0" normalizeH="0" baseline="0" noProof="0" dirty="0">
              <a:ln>
                <a:noFill/>
              </a:ln>
              <a:solidFill>
                <a:srgbClr val="000000"/>
              </a:solidFill>
              <a:effectLst/>
              <a:uLnTx/>
              <a:uFillTx/>
              <a:latin typeface="Arial" charset="0"/>
              <a:ea typeface="Osaka" charset="0"/>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Osaka" charset="0"/>
              </a:rPr>
              <a:t>41 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Then the King will turn to those on the left and say, </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FF0000"/>
                </a:solidFill>
                <a:effectLst/>
                <a:uLnTx/>
                <a:uFillTx/>
                <a:latin typeface="Arial" charset="0"/>
                <a:ea typeface="Osaka" charset="0"/>
              </a:rPr>
              <a:t>Away with you, you cursed ones, into the eternal fire prepared for the devil and his demons</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 </a:t>
            </a:r>
            <a:r>
              <a:rPr kumimoji="0" lang="en-US" altLang="ja-JP" sz="2000" b="1" i="0" u="none" strike="noStrike" kern="1200" cap="none" spc="0" normalizeH="0" baseline="30000" noProof="0" dirty="0">
                <a:ln>
                  <a:noFill/>
                </a:ln>
                <a:solidFill>
                  <a:srgbClr val="000000"/>
                </a:solidFill>
                <a:effectLst/>
                <a:uLnTx/>
                <a:uFillTx/>
                <a:latin typeface="Arial" charset="0"/>
                <a:ea typeface="Osaka" charset="0"/>
              </a:rPr>
              <a:t>42 </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For I was hungry, and you </a:t>
            </a:r>
            <a:r>
              <a:rPr kumimoji="0" lang="en-US" altLang="ja-JP" sz="2000" b="1" i="0" u="none" strike="noStrike" kern="1200" cap="none" spc="0" normalizeH="0" baseline="0" noProof="0" dirty="0" err="1">
                <a:ln>
                  <a:noFill/>
                </a:ln>
                <a:solidFill>
                  <a:srgbClr val="000000"/>
                </a:solidFill>
                <a:effectLst/>
                <a:uLnTx/>
                <a:uFillTx/>
                <a:latin typeface="Arial" charset="0"/>
                <a:ea typeface="Osaka" charset="0"/>
              </a:rPr>
              <a:t>didn</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 feed me. I was thirsty, and you </a:t>
            </a:r>
            <a:r>
              <a:rPr kumimoji="0" lang="en-US" altLang="ja-JP" sz="2000" b="1" i="0" u="none" strike="noStrike" kern="1200" cap="none" spc="0" normalizeH="0" baseline="0" noProof="0" dirty="0" err="1">
                <a:ln>
                  <a:noFill/>
                </a:ln>
                <a:solidFill>
                  <a:srgbClr val="000000"/>
                </a:solidFill>
                <a:effectLst/>
                <a:uLnTx/>
                <a:uFillTx/>
                <a:latin typeface="Arial" charset="0"/>
                <a:ea typeface="Osaka" charset="0"/>
              </a:rPr>
              <a:t>didn</a:t>
            </a:r>
            <a:r>
              <a:rPr kumimoji="0" lang="mr-IN" altLang="ja-JP" sz="2000" b="1" i="0" u="none" strike="noStrike" kern="1200" cap="none" spc="0" normalizeH="0" baseline="0" noProof="0" dirty="0">
                <a:ln>
                  <a:noFill/>
                </a:ln>
                <a:solidFill>
                  <a:srgbClr val="000000"/>
                </a:solidFill>
                <a:effectLst/>
                <a:uLnTx/>
                <a:uFillTx/>
                <a:latin typeface="Arial" charset="0"/>
                <a:ea typeface="Osaka"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Osaka" charset="0"/>
              </a:rPr>
              <a:t>t give me a drink. </a:t>
            </a:r>
            <a:endParaRPr kumimoji="0" lang="en-US" sz="2000" b="1" i="0" u="none" strike="noStrike" kern="1200" cap="none" spc="0" normalizeH="0" baseline="0" noProof="0" dirty="0">
              <a:ln>
                <a:noFill/>
              </a:ln>
              <a:solidFill>
                <a:srgbClr val="000000"/>
              </a:solidFill>
              <a:effectLst/>
              <a:uLnTx/>
              <a:uFillTx/>
              <a:latin typeface="Arial" charset="0"/>
              <a:ea typeface="Osaka" charset="0"/>
            </a:endParaRPr>
          </a:p>
        </p:txBody>
      </p:sp>
    </p:spTree>
    <p:extLst>
      <p:ext uri="{BB962C8B-B14F-4D97-AF65-F5344CB8AC3E}">
        <p14:creationId xmlns:p14="http://schemas.microsoft.com/office/powerpoint/2010/main" val="1874421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26</a:t>
            </a:r>
          </a:p>
        </p:txBody>
      </p:sp>
    </p:spTree>
    <p:extLst>
      <p:ext uri="{BB962C8B-B14F-4D97-AF65-F5344CB8AC3E}">
        <p14:creationId xmlns:p14="http://schemas.microsoft.com/office/powerpoint/2010/main" val="7247393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9096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8199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7704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955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7517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21597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5090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2045548"/>
          </a:xfrm>
        </p:spPr>
        <p:txBody>
          <a:bodyPr/>
          <a:lstStyle/>
          <a:p>
            <a:r>
              <a:rPr lang="en-US" b="1" dirty="0">
                <a:effectLst>
                  <a:glow rad="165100">
                    <a:schemeClr val="tx1"/>
                  </a:glow>
                </a:effectLst>
              </a:rPr>
              <a:t>Matthew claims that Jesus fulfilled all the requirements to be Israel</a:t>
            </a:r>
            <a:r>
              <a:rPr lang="mr-IN" b="1" dirty="0">
                <a:effectLst>
                  <a:glow rad="165100">
                    <a:schemeClr val="tx1"/>
                  </a:glow>
                </a:effectLst>
              </a:rPr>
              <a:t>'</a:t>
            </a:r>
            <a:r>
              <a:rPr lang="en-US" b="1" dirty="0">
                <a:effectLst>
                  <a:glow rad="165100">
                    <a:schemeClr val="tx1"/>
                  </a:glow>
                </a:effectLst>
              </a:rPr>
              <a:t>s </a:t>
            </a:r>
            <a:r>
              <a:rPr lang="en-US" b="1" dirty="0">
                <a:solidFill>
                  <a:srgbClr val="FFFF00"/>
                </a:solidFill>
                <a:effectLst>
                  <a:glow rad="165100">
                    <a:schemeClr val="tx1"/>
                  </a:glow>
                </a:effectLst>
              </a:rPr>
              <a:t>king</a:t>
            </a:r>
            <a:r>
              <a:rPr lang="en-US" b="1" dirty="0">
                <a:effectLst>
                  <a:glow rad="165100">
                    <a:schemeClr val="tx1"/>
                  </a:glow>
                </a:effectLst>
              </a:rPr>
              <a:t>.</a:t>
            </a:r>
          </a:p>
        </p:txBody>
      </p:sp>
      <p:pic>
        <p:nvPicPr>
          <p:cNvPr id="6" name="Picture 5"/>
          <p:cNvPicPr>
            <a:picLocks noChangeAspect="1"/>
          </p:cNvPicPr>
          <p:nvPr/>
        </p:nvPicPr>
        <p:blipFill>
          <a:blip r:embed="rId2"/>
          <a:stretch>
            <a:fillRect/>
          </a:stretch>
        </p:blipFill>
        <p:spPr>
          <a:xfrm>
            <a:off x="3875649" y="3890900"/>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1312596"/>
            <a:ext cx="3759473" cy="5513894"/>
          </a:xfrm>
          <a:prstGeom prst="rect">
            <a:avLst/>
          </a:prstGeom>
        </p:spPr>
      </p:pic>
    </p:spTree>
    <p:extLst>
      <p:ext uri="{BB962C8B-B14F-4D97-AF65-F5344CB8AC3E}">
        <p14:creationId xmlns:p14="http://schemas.microsoft.com/office/powerpoint/2010/main" val="8881188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9985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6451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671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173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3289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2122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7333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359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22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08"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a:solidFill>
                  <a:schemeClr val="bg1"/>
                </a:solidFill>
                <a:effectLst>
                  <a:glow rad="152400">
                    <a:schemeClr val="tx1">
                      <a:alpha val="95000"/>
                    </a:schemeClr>
                  </a:glow>
                </a:effectLst>
                <a:latin typeface="+mn-lt"/>
              </a:rPr>
              <a:t>Matthew: Christ as King</a:t>
            </a:r>
          </a:p>
        </p:txBody>
      </p:sp>
      <p:sp>
        <p:nvSpPr>
          <p:cNvPr id="4" name="Rectangle 3"/>
          <p:cNvSpPr txBox="1">
            <a:spLocks noChangeArrowheads="1"/>
          </p:cNvSpPr>
          <p:nvPr/>
        </p:nvSpPr>
        <p:spPr bwMode="auto">
          <a:xfrm>
            <a:off x="144017" y="2663823"/>
            <a:ext cx="2627784" cy="4005064"/>
          </a:xfrm>
          <a:prstGeom prst="rect">
            <a:avLst/>
          </a:prstGeom>
          <a:noFill/>
          <a:ln w="9525">
            <a:noFill/>
            <a:miter lim="800000"/>
            <a:headEnd/>
            <a:tailEnd/>
          </a:ln>
          <a:effectLst/>
        </p:spPr>
        <p:txBody>
          <a:bodyPr lIns="91341" tIns="45671" rIns="91341" bIns="45671"/>
          <a:lstStyle/>
          <a:p>
            <a:pPr eaLnBrk="1" hangingPunct="1">
              <a:spcBef>
                <a:spcPct val="20000"/>
              </a:spcBef>
              <a:defRPr/>
            </a:pPr>
            <a:r>
              <a:rPr lang="en-US" sz="3200" b="1" kern="0" dirty="0">
                <a:solidFill>
                  <a:schemeClr val="bg1"/>
                </a:solidFill>
                <a:effectLst>
                  <a:glow rad="152400">
                    <a:schemeClr val="tx1">
                      <a:alpha val="95000"/>
                    </a:schemeClr>
                  </a:glow>
                </a:effectLst>
                <a:latin typeface="+mn-lt"/>
                <a:ea typeface="ＭＳ Ｐゴシック" charset="-128"/>
                <a:cs typeface="ＭＳ Ｐゴシック" charset="-128"/>
              </a:rPr>
              <a:t>Since Jacob</a:t>
            </a:r>
            <a:r>
              <a:rPr lang="mr-IN" sz="3200" b="1" kern="0" dirty="0">
                <a:solidFill>
                  <a:schemeClr val="bg1"/>
                </a:solidFill>
                <a:effectLst>
                  <a:glow rad="152400">
                    <a:schemeClr val="tx1">
                      <a:alpha val="95000"/>
                    </a:schemeClr>
                  </a:glow>
                </a:effectLst>
                <a:latin typeface="+mn-lt"/>
                <a:ea typeface="ＭＳ Ｐゴシック" charset="-128"/>
                <a:cs typeface="ＭＳ Ｐゴシック" charset="-128"/>
              </a:rPr>
              <a:t>'</a:t>
            </a:r>
            <a:r>
              <a:rPr lang="en-US" sz="3200" b="1" kern="0" dirty="0">
                <a:solidFill>
                  <a:schemeClr val="bg1"/>
                </a:solidFill>
                <a:effectLst>
                  <a:glow rad="152400">
                    <a:schemeClr val="tx1">
                      <a:alpha val="95000"/>
                    </a:schemeClr>
                  </a:glow>
                </a:effectLst>
                <a:latin typeface="+mn-lt"/>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616" y="1869138"/>
            <a:ext cx="5741901" cy="4788757"/>
          </a:xfrm>
          <a:prstGeom prst="rect">
            <a:avLst/>
          </a:prstGeom>
          <a:noFill/>
          <a:ln w="9525">
            <a:noFill/>
            <a:miter lim="800000"/>
            <a:headEnd/>
            <a:tailEnd/>
          </a:ln>
          <a:effectLst/>
        </p:spPr>
        <p:txBody>
          <a:bodyPr lIns="91341" tIns="45671" rIns="91341" bIns="45671"/>
          <a:lstStyle/>
          <a:p>
            <a:pPr defTabSz="913455">
              <a:spcBef>
                <a:spcPct val="20000"/>
              </a:spcBef>
              <a:defRPr/>
            </a:pPr>
            <a:r>
              <a:rPr lang="mr-IN"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3455">
              <a:spcBef>
                <a:spcPct val="20000"/>
              </a:spcBef>
              <a:defRPr/>
            </a:pPr>
            <a:r>
              <a:rPr lang="en-US" sz="28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mr-IN"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mr-IN"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51984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3532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5634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601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24838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55976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7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125997225"/>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2522327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2750013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36718236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king crown">
            <a:extLst>
              <a:ext uri="{FF2B5EF4-FFF2-40B4-BE49-F238E27FC236}">
                <a16:creationId xmlns:a16="http://schemas.microsoft.com/office/drawing/2014/main" id="{34F32916-5E5D-CB48-A2F3-62D2203DB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do you respond to a king?</a:t>
            </a:r>
          </a:p>
        </p:txBody>
      </p:sp>
    </p:spTree>
    <p:extLst>
      <p:ext uri="{BB962C8B-B14F-4D97-AF65-F5344CB8AC3E}">
        <p14:creationId xmlns:p14="http://schemas.microsoft.com/office/powerpoint/2010/main" val="314156624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28</a:t>
            </a:r>
          </a:p>
        </p:txBody>
      </p:sp>
    </p:spTree>
    <p:extLst>
      <p:ext uri="{BB962C8B-B14F-4D97-AF65-F5344CB8AC3E}">
        <p14:creationId xmlns:p14="http://schemas.microsoft.com/office/powerpoint/2010/main" val="29964687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854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45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50166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0599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6506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19296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86050" name="Picture 3" descr="Jewish_leaders_paid_the_gu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a:solidFill>
                  <a:srgbClr val="000000"/>
                </a:solidFill>
                <a:effectLst/>
                <a:latin typeface="Arial" charset="0"/>
                <a:ea typeface="ＭＳ Ｐゴシック" charset="0"/>
                <a:cs typeface="ＭＳ Ｐゴシック" charset="0"/>
              </a:rPr>
              <a:t>Guards Bribed (28:12)</a:t>
            </a:r>
          </a:p>
        </p:txBody>
      </p:sp>
      <p:pic>
        <p:nvPicPr>
          <p:cNvPr id="291845" name="Picture 5" descr="Despite_the_guard_the_tomb_was_emp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5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Matthew 28:18-20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b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br>
            <a:endParaRPr kumimoji="0" lang="en-US" sz="1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18</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Then Jesus came to them and said, </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All authority in heaven and on earth has been given to me.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19</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Therefore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go</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make disciples</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of all nations,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baptizing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in the name of…,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teaching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to obey everything I have commanded you. And surely I am with you always, to the very end of the age.</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4" name="Oval 4"/>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Tree>
    <p:extLst>
      <p:ext uri="{BB962C8B-B14F-4D97-AF65-F5344CB8AC3E}">
        <p14:creationId xmlns:p14="http://schemas.microsoft.com/office/powerpoint/2010/main" val="153756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Make Disciples</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Going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Baptizing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Teaching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Salvation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Identification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Sanctification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Evangelism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Assimilation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Education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Believing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Bonding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Maturing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Find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Keep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Build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83448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serve jesus">
            <a:extLst>
              <a:ext uri="{FF2B5EF4-FFF2-40B4-BE49-F238E27FC236}">
                <a16:creationId xmlns:a16="http://schemas.microsoft.com/office/drawing/2014/main" id="{775553F9-32A6-3443-9231-AC4AC8CCAF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2543"/>
          <a:stretch/>
        </p:blipFill>
        <p:spPr bwMode="auto">
          <a:xfrm>
            <a:off x="-36512" y="-16584"/>
            <a:ext cx="9145016" cy="68745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serving</a:t>
            </a:r>
          </a:p>
        </p:txBody>
      </p:sp>
    </p:spTree>
    <p:extLst>
      <p:ext uri="{BB962C8B-B14F-4D97-AF65-F5344CB8AC3E}">
        <p14:creationId xmlns:p14="http://schemas.microsoft.com/office/powerpoint/2010/main" val="33225744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009825160"/>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3309795905"/>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Tree>
    <p:extLst>
      <p:ext uri="{BB962C8B-B14F-4D97-AF65-F5344CB8AC3E}">
        <p14:creationId xmlns:p14="http://schemas.microsoft.com/office/powerpoint/2010/main" val="4204113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20253866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751343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295455386"/>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1162544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Before we can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Lord, Thy kingdom come,</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we must be willing to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My kingdom go.</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
        <p:nvSpPr>
          <p:cNvPr id="6" name="Rectangle 2">
            <a:extLst>
              <a:ext uri="{FF2B5EF4-FFF2-40B4-BE49-F238E27FC236}">
                <a16:creationId xmlns:a16="http://schemas.microsoft.com/office/drawing/2014/main" id="{25B76B29-1D8E-E24C-8FC5-E1349019901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343541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563071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024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253008580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3 Reasons • 3 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r>
                <a:rPr lang="en-US" sz="4000" b="1" dirty="0">
                  <a:solidFill>
                    <a:schemeClr val="bg1"/>
                  </a:solidFill>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r>
                <a:rPr lang="en-US" sz="4000" b="1" dirty="0">
                  <a:solidFill>
                    <a:schemeClr val="bg1"/>
                  </a:solidFill>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r>
                <a:rPr lang="en-US" sz="4000" b="1" dirty="0">
                  <a:solidFill>
                    <a:schemeClr val="bg1"/>
                  </a:solidFill>
                </a:rPr>
                <a:t>Christ</a:t>
              </a:r>
            </a:p>
          </p:txBody>
        </p:sp>
      </p:grpSp>
    </p:spTree>
    <p:extLst>
      <p:ext uri="{BB962C8B-B14F-4D97-AF65-F5344CB8AC3E}">
        <p14:creationId xmlns:p14="http://schemas.microsoft.com/office/powerpoint/2010/main" val="3154989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r>
                <a:rPr lang="en-US" sz="4000" b="1" dirty="0">
                  <a:solidFill>
                    <a:schemeClr val="bg1"/>
                  </a:solidFill>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en-US" sz="3600" b="1" kern="0" dirty="0">
                <a:solidFill>
                  <a:schemeClr val="bg1"/>
                </a:solidFill>
                <a:effectLst>
                  <a:glow rad="127000">
                    <a:schemeClr val="tx1"/>
                  </a:glow>
                </a:effectLst>
              </a:rPr>
              <a:t>Jesus is the highest ruler in the </a:t>
            </a:r>
            <a:r>
              <a:rPr lang="en-US" sz="3600" b="1" kern="0" dirty="0">
                <a:solidFill>
                  <a:srgbClr val="FFFF00"/>
                </a:solidFill>
                <a:effectLst>
                  <a:glow rad="127000">
                    <a:schemeClr val="tx1"/>
                  </a:glow>
                </a:effectLst>
              </a:rPr>
              <a:t>world</a:t>
            </a:r>
            <a:r>
              <a:rPr lang="en-US" sz="3600" b="1" kern="0" dirty="0">
                <a:solidFill>
                  <a:schemeClr val="bg1"/>
                </a:solidFill>
                <a:effectLst>
                  <a:glow rad="127000">
                    <a:schemeClr val="tx1"/>
                  </a:glow>
                </a:effectLst>
              </a:rPr>
              <a:t> (Matt 1–10).</a:t>
            </a:r>
          </a:p>
        </p:txBody>
      </p:sp>
    </p:spTree>
    <p:extLst>
      <p:ext uri="{BB962C8B-B14F-4D97-AF65-F5344CB8AC3E}">
        <p14:creationId xmlns:p14="http://schemas.microsoft.com/office/powerpoint/2010/main" val="18241422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1</a:t>
            </a:r>
          </a:p>
        </p:txBody>
      </p:sp>
    </p:spTree>
    <p:extLst>
      <p:ext uri="{BB962C8B-B14F-4D97-AF65-F5344CB8AC3E}">
        <p14:creationId xmlns:p14="http://schemas.microsoft.com/office/powerpoint/2010/main" val="295232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pPr>
            <a:r>
              <a:rPr lang="en-US" sz="1400" b="1" dirty="0">
                <a:solidFill>
                  <a:schemeClr val="bg1"/>
                </a:solidFill>
              </a:rPr>
              <a:t>ESV Matthew 1:1 The book of the genealogy of Jesus Christ, the son of David, the son of Abraham. 2 Abraham was the father of Isaac, and Isaac the father of Jacob, and Jacob the father of Judah and his brothers, 3 and Judah the father of Perez and </a:t>
            </a:r>
            <a:r>
              <a:rPr lang="en-US" sz="1400" b="1" dirty="0" err="1">
                <a:solidFill>
                  <a:schemeClr val="bg1"/>
                </a:solidFill>
              </a:rPr>
              <a:t>Zerah</a:t>
            </a:r>
            <a:r>
              <a:rPr lang="en-US" sz="1400" b="1" dirty="0">
                <a:solidFill>
                  <a:schemeClr val="bg1"/>
                </a:solidFill>
              </a:rPr>
              <a:t> by Tamar, and Perez the father of </a:t>
            </a:r>
            <a:r>
              <a:rPr lang="en-US" sz="1400" b="1" dirty="0" err="1">
                <a:solidFill>
                  <a:schemeClr val="bg1"/>
                </a:solidFill>
              </a:rPr>
              <a:t>Hezron</a:t>
            </a:r>
            <a:r>
              <a:rPr lang="en-US" sz="1400" b="1" dirty="0">
                <a:solidFill>
                  <a:schemeClr val="bg1"/>
                </a:solidFill>
              </a:rPr>
              <a:t>, and </a:t>
            </a:r>
            <a:r>
              <a:rPr lang="en-US" sz="1400" b="1" dirty="0" err="1">
                <a:solidFill>
                  <a:schemeClr val="bg1"/>
                </a:solidFill>
              </a:rPr>
              <a:t>Hezron</a:t>
            </a:r>
            <a:r>
              <a:rPr lang="en-US" sz="1400" b="1" dirty="0">
                <a:solidFill>
                  <a:schemeClr val="bg1"/>
                </a:solidFill>
              </a:rPr>
              <a:t> the father of Ram, 4 and Ram the father of </a:t>
            </a:r>
            <a:r>
              <a:rPr lang="en-US" sz="1400" b="1" dirty="0" err="1">
                <a:solidFill>
                  <a:schemeClr val="bg1"/>
                </a:solidFill>
              </a:rPr>
              <a:t>Amminadab</a:t>
            </a:r>
            <a:r>
              <a:rPr lang="en-US" sz="1400" b="1" dirty="0">
                <a:solidFill>
                  <a:schemeClr val="bg1"/>
                </a:solidFill>
              </a:rPr>
              <a:t>, and </a:t>
            </a:r>
            <a:r>
              <a:rPr lang="en-US" sz="1400" b="1" dirty="0" err="1">
                <a:solidFill>
                  <a:schemeClr val="bg1"/>
                </a:solidFill>
              </a:rPr>
              <a:t>Amminadab</a:t>
            </a:r>
            <a:r>
              <a:rPr lang="en-US" sz="1400" b="1" dirty="0">
                <a:solidFill>
                  <a:schemeClr val="bg1"/>
                </a:solidFill>
              </a:rPr>
              <a:t> the father of </a:t>
            </a:r>
            <a:r>
              <a:rPr lang="en-US" sz="1400" b="1" dirty="0" err="1">
                <a:solidFill>
                  <a:schemeClr val="bg1"/>
                </a:solidFill>
              </a:rPr>
              <a:t>Nahshon</a:t>
            </a:r>
            <a:r>
              <a:rPr lang="en-US" sz="1400" b="1" dirty="0">
                <a:solidFill>
                  <a:schemeClr val="bg1"/>
                </a:solidFill>
              </a:rPr>
              <a:t>, and </a:t>
            </a:r>
            <a:r>
              <a:rPr lang="en-US" sz="1400" b="1" dirty="0" err="1">
                <a:solidFill>
                  <a:schemeClr val="bg1"/>
                </a:solidFill>
              </a:rPr>
              <a:t>Nahshon</a:t>
            </a:r>
            <a:r>
              <a:rPr lang="en-US" sz="1400" b="1" dirty="0">
                <a:solidFill>
                  <a:schemeClr val="bg1"/>
                </a:solidFill>
              </a:rPr>
              <a:t> the father of Salmon, 5 and Salmon the father of Boaz by </a:t>
            </a:r>
            <a:r>
              <a:rPr lang="en-US" sz="1400" b="1" dirty="0" err="1">
                <a:solidFill>
                  <a:schemeClr val="bg1"/>
                </a:solidFill>
              </a:rPr>
              <a:t>Rahab</a:t>
            </a:r>
            <a:r>
              <a:rPr lang="en-US" sz="1400" b="1" dirty="0">
                <a:solidFill>
                  <a:schemeClr val="bg1"/>
                </a:solidFill>
              </a:rPr>
              <a:t>, and Boaz the father of </a:t>
            </a:r>
            <a:r>
              <a:rPr lang="en-US" sz="1400" b="1" dirty="0" err="1">
                <a:solidFill>
                  <a:schemeClr val="bg1"/>
                </a:solidFill>
              </a:rPr>
              <a:t>Obed</a:t>
            </a:r>
            <a:r>
              <a:rPr lang="en-US" sz="1400" b="1" dirty="0">
                <a:solidFill>
                  <a:schemeClr val="bg1"/>
                </a:solidFill>
              </a:rPr>
              <a:t> by Ruth, and </a:t>
            </a:r>
            <a:r>
              <a:rPr lang="en-US" sz="1400" b="1" dirty="0" err="1">
                <a:solidFill>
                  <a:schemeClr val="bg1"/>
                </a:solidFill>
              </a:rPr>
              <a:t>Obed</a:t>
            </a:r>
            <a:r>
              <a:rPr lang="en-US" sz="1400" b="1" dirty="0">
                <a:solidFill>
                  <a:schemeClr val="bg1"/>
                </a:solidFill>
              </a:rPr>
              <a:t> the father of Jesse, 6 and Jesse the father of David the king. And David was the father of Solomon by the wife of Uriah, 7 and Solomon the father of </a:t>
            </a:r>
            <a:r>
              <a:rPr lang="en-US" sz="1400" b="1" dirty="0" err="1">
                <a:solidFill>
                  <a:schemeClr val="bg1"/>
                </a:solidFill>
              </a:rPr>
              <a:t>Rehoboam</a:t>
            </a:r>
            <a:r>
              <a:rPr lang="en-US" sz="1400" b="1" dirty="0">
                <a:solidFill>
                  <a:schemeClr val="bg1"/>
                </a:solidFill>
              </a:rPr>
              <a:t>, and </a:t>
            </a:r>
            <a:r>
              <a:rPr lang="en-US" sz="1400" b="1" dirty="0" err="1">
                <a:solidFill>
                  <a:schemeClr val="bg1"/>
                </a:solidFill>
              </a:rPr>
              <a:t>Rehoboam</a:t>
            </a:r>
            <a:r>
              <a:rPr lang="en-US" sz="1400" b="1" dirty="0">
                <a:solidFill>
                  <a:schemeClr val="bg1"/>
                </a:solidFill>
              </a:rPr>
              <a:t> the father of </a:t>
            </a:r>
            <a:r>
              <a:rPr lang="en-US" sz="1400" b="1" dirty="0" err="1">
                <a:solidFill>
                  <a:schemeClr val="bg1"/>
                </a:solidFill>
              </a:rPr>
              <a:t>Abijah</a:t>
            </a:r>
            <a:r>
              <a:rPr lang="en-US" sz="1400" b="1" dirty="0">
                <a:solidFill>
                  <a:schemeClr val="bg1"/>
                </a:solidFill>
              </a:rPr>
              <a:t>, and </a:t>
            </a:r>
            <a:r>
              <a:rPr lang="en-US" sz="1400" b="1" dirty="0" err="1">
                <a:solidFill>
                  <a:schemeClr val="bg1"/>
                </a:solidFill>
              </a:rPr>
              <a:t>Abijah</a:t>
            </a:r>
            <a:r>
              <a:rPr lang="en-US" sz="1400" b="1" dirty="0">
                <a:solidFill>
                  <a:schemeClr val="bg1"/>
                </a:solidFill>
              </a:rPr>
              <a:t> the father of </a:t>
            </a:r>
            <a:r>
              <a:rPr lang="en-US" sz="1400" b="1" dirty="0" err="1">
                <a:solidFill>
                  <a:schemeClr val="bg1"/>
                </a:solidFill>
              </a:rPr>
              <a:t>Asaph</a:t>
            </a:r>
            <a:r>
              <a:rPr lang="en-US" sz="1400" b="1" dirty="0">
                <a:solidFill>
                  <a:schemeClr val="bg1"/>
                </a:solidFill>
              </a:rPr>
              <a:t>, 8 and </a:t>
            </a:r>
            <a:r>
              <a:rPr lang="en-US" sz="1400" b="1" dirty="0" err="1">
                <a:solidFill>
                  <a:schemeClr val="bg1"/>
                </a:solidFill>
              </a:rPr>
              <a:t>Asaph</a:t>
            </a:r>
            <a:r>
              <a:rPr lang="en-US" sz="1400" b="1" dirty="0">
                <a:solidFill>
                  <a:schemeClr val="bg1"/>
                </a:solidFill>
              </a:rPr>
              <a:t> the father of Jehoshaphat, and Jehoshaphat the father of </a:t>
            </a:r>
            <a:r>
              <a:rPr lang="en-US" sz="1400" b="1" dirty="0" err="1">
                <a:solidFill>
                  <a:schemeClr val="bg1"/>
                </a:solidFill>
              </a:rPr>
              <a:t>Joram</a:t>
            </a:r>
            <a:r>
              <a:rPr lang="en-US" sz="1400" b="1" dirty="0">
                <a:solidFill>
                  <a:schemeClr val="bg1"/>
                </a:solidFill>
              </a:rPr>
              <a:t>, and </a:t>
            </a:r>
            <a:r>
              <a:rPr lang="en-US" sz="1400" b="1" dirty="0" err="1">
                <a:solidFill>
                  <a:schemeClr val="bg1"/>
                </a:solidFill>
              </a:rPr>
              <a:t>Joram</a:t>
            </a:r>
            <a:r>
              <a:rPr lang="en-US" sz="1400" b="1" dirty="0">
                <a:solidFill>
                  <a:schemeClr val="bg1"/>
                </a:solidFill>
              </a:rPr>
              <a:t> the father of Uzziah, 9 and Uzziah the father of </a:t>
            </a:r>
            <a:r>
              <a:rPr lang="en-US" sz="1400" b="1" dirty="0" err="1">
                <a:solidFill>
                  <a:schemeClr val="bg1"/>
                </a:solidFill>
              </a:rPr>
              <a:t>Jotham</a:t>
            </a:r>
            <a:r>
              <a:rPr lang="en-US" sz="1400" b="1" dirty="0">
                <a:solidFill>
                  <a:schemeClr val="bg1"/>
                </a:solidFill>
              </a:rPr>
              <a:t>, and </a:t>
            </a:r>
            <a:r>
              <a:rPr lang="en-US" sz="1400" b="1" dirty="0" err="1">
                <a:solidFill>
                  <a:schemeClr val="bg1"/>
                </a:solidFill>
              </a:rPr>
              <a:t>Jotham</a:t>
            </a:r>
            <a:r>
              <a:rPr lang="en-US" sz="1400" b="1" dirty="0">
                <a:solidFill>
                  <a:schemeClr val="bg1"/>
                </a:solidFill>
              </a:rPr>
              <a:t> the father of </a:t>
            </a:r>
            <a:r>
              <a:rPr lang="en-US" sz="1400" b="1" dirty="0" err="1">
                <a:solidFill>
                  <a:schemeClr val="bg1"/>
                </a:solidFill>
              </a:rPr>
              <a:t>Ahaz</a:t>
            </a:r>
            <a:r>
              <a:rPr lang="en-US" sz="1400" b="1" dirty="0">
                <a:solidFill>
                  <a:schemeClr val="bg1"/>
                </a:solidFill>
              </a:rPr>
              <a:t>, and </a:t>
            </a:r>
            <a:r>
              <a:rPr lang="en-US" sz="1400" b="1" dirty="0" err="1">
                <a:solidFill>
                  <a:schemeClr val="bg1"/>
                </a:solidFill>
              </a:rPr>
              <a:t>Ahaz</a:t>
            </a:r>
            <a:r>
              <a:rPr lang="en-US" sz="1400" b="1" dirty="0">
                <a:solidFill>
                  <a:schemeClr val="bg1"/>
                </a:solidFill>
              </a:rPr>
              <a:t> the father of Hezekiah, 10 and Hezekiah the father of Manasseh, and Manasseh the father of Amos, and Amos the father of Josiah, 11 and Josiah the father of </a:t>
            </a:r>
            <a:r>
              <a:rPr lang="en-US" sz="1400" b="1" dirty="0" err="1">
                <a:solidFill>
                  <a:schemeClr val="bg1"/>
                </a:solidFill>
              </a:rPr>
              <a:t>Jechoniah</a:t>
            </a:r>
            <a:r>
              <a:rPr lang="en-US" sz="1400" b="1" dirty="0">
                <a:solidFill>
                  <a:schemeClr val="bg1"/>
                </a:solidFill>
              </a:rPr>
              <a:t> and his brothers, at the time of the deportation to Babylon. 12 And after the deportation to Babylon: </a:t>
            </a:r>
            <a:r>
              <a:rPr lang="en-US" sz="1400" b="1" dirty="0" err="1">
                <a:solidFill>
                  <a:schemeClr val="bg1"/>
                </a:solidFill>
              </a:rPr>
              <a:t>Jechoniah</a:t>
            </a:r>
            <a:r>
              <a:rPr lang="en-US" sz="1400" b="1" dirty="0">
                <a:solidFill>
                  <a:schemeClr val="bg1"/>
                </a:solidFill>
              </a:rPr>
              <a:t> was the father of </a:t>
            </a:r>
            <a:r>
              <a:rPr lang="en-US" sz="1400" b="1" dirty="0" err="1">
                <a:solidFill>
                  <a:schemeClr val="bg1"/>
                </a:solidFill>
              </a:rPr>
              <a:t>Shealtiel</a:t>
            </a:r>
            <a:r>
              <a:rPr lang="en-US" sz="1400" b="1" dirty="0">
                <a:solidFill>
                  <a:schemeClr val="bg1"/>
                </a:solidFill>
              </a:rPr>
              <a:t>, and </a:t>
            </a:r>
            <a:r>
              <a:rPr lang="en-US" sz="1400" b="1" dirty="0" err="1">
                <a:solidFill>
                  <a:schemeClr val="bg1"/>
                </a:solidFill>
              </a:rPr>
              <a:t>Shealtiel</a:t>
            </a:r>
            <a:r>
              <a:rPr lang="en-US" sz="1400" b="1" dirty="0">
                <a:solidFill>
                  <a:schemeClr val="bg1"/>
                </a:solidFill>
              </a:rPr>
              <a:t> the father of Zerubbabel, 13 and Zerubbabel the father of </a:t>
            </a:r>
            <a:r>
              <a:rPr lang="en-US" sz="1400" b="1" dirty="0" err="1">
                <a:solidFill>
                  <a:schemeClr val="bg1"/>
                </a:solidFill>
              </a:rPr>
              <a:t>Abiud</a:t>
            </a:r>
            <a:r>
              <a:rPr lang="en-US" sz="1400" b="1" dirty="0">
                <a:solidFill>
                  <a:schemeClr val="bg1"/>
                </a:solidFill>
              </a:rPr>
              <a:t>, and </a:t>
            </a:r>
            <a:r>
              <a:rPr lang="en-US" sz="1400" b="1" dirty="0" err="1">
                <a:solidFill>
                  <a:schemeClr val="bg1"/>
                </a:solidFill>
              </a:rPr>
              <a:t>Abiud</a:t>
            </a:r>
            <a:r>
              <a:rPr lang="en-US" sz="1400" b="1" dirty="0">
                <a:solidFill>
                  <a:schemeClr val="bg1"/>
                </a:solidFill>
              </a:rPr>
              <a:t> the father of </a:t>
            </a:r>
            <a:r>
              <a:rPr lang="en-US" sz="1400" b="1" dirty="0" err="1">
                <a:solidFill>
                  <a:schemeClr val="bg1"/>
                </a:solidFill>
              </a:rPr>
              <a:t>Eliakim</a:t>
            </a:r>
            <a:r>
              <a:rPr lang="en-US" sz="1400" b="1" dirty="0">
                <a:solidFill>
                  <a:schemeClr val="bg1"/>
                </a:solidFill>
              </a:rPr>
              <a:t>, and </a:t>
            </a:r>
            <a:r>
              <a:rPr lang="en-US" sz="1400" b="1" dirty="0" err="1">
                <a:solidFill>
                  <a:schemeClr val="bg1"/>
                </a:solidFill>
              </a:rPr>
              <a:t>Eliakim</a:t>
            </a:r>
            <a:r>
              <a:rPr lang="en-US" sz="1400" b="1" dirty="0">
                <a:solidFill>
                  <a:schemeClr val="bg1"/>
                </a:solidFill>
              </a:rPr>
              <a:t> the father of </a:t>
            </a:r>
            <a:r>
              <a:rPr lang="en-US" sz="1400" b="1" dirty="0" err="1">
                <a:solidFill>
                  <a:schemeClr val="bg1"/>
                </a:solidFill>
              </a:rPr>
              <a:t>Azor</a:t>
            </a:r>
            <a:r>
              <a:rPr lang="en-US" sz="1400" b="1" dirty="0">
                <a:solidFill>
                  <a:schemeClr val="bg1"/>
                </a:solidFill>
              </a:rPr>
              <a:t>, 14 and </a:t>
            </a:r>
            <a:r>
              <a:rPr lang="en-US" sz="1400" b="1" dirty="0" err="1">
                <a:solidFill>
                  <a:schemeClr val="bg1"/>
                </a:solidFill>
              </a:rPr>
              <a:t>Azor</a:t>
            </a:r>
            <a:r>
              <a:rPr lang="en-US" sz="1400" b="1" dirty="0">
                <a:solidFill>
                  <a:schemeClr val="bg1"/>
                </a:solidFill>
              </a:rPr>
              <a:t> the father of Zadok, and Zadok the father of </a:t>
            </a:r>
            <a:r>
              <a:rPr lang="en-US" sz="1400" b="1" dirty="0" err="1">
                <a:solidFill>
                  <a:schemeClr val="bg1"/>
                </a:solidFill>
              </a:rPr>
              <a:t>Achim</a:t>
            </a:r>
            <a:r>
              <a:rPr lang="en-US" sz="1400" b="1" dirty="0">
                <a:solidFill>
                  <a:schemeClr val="bg1"/>
                </a:solidFill>
              </a:rPr>
              <a:t>, and </a:t>
            </a:r>
            <a:r>
              <a:rPr lang="en-US" sz="1400" b="1" dirty="0" err="1">
                <a:solidFill>
                  <a:schemeClr val="bg1"/>
                </a:solidFill>
              </a:rPr>
              <a:t>Achim</a:t>
            </a:r>
            <a:r>
              <a:rPr lang="en-US" sz="1400" b="1" dirty="0">
                <a:solidFill>
                  <a:schemeClr val="bg1"/>
                </a:solidFill>
              </a:rPr>
              <a:t> the father of </a:t>
            </a:r>
            <a:r>
              <a:rPr lang="en-US" sz="1400" b="1" dirty="0" err="1">
                <a:solidFill>
                  <a:schemeClr val="bg1"/>
                </a:solidFill>
              </a:rPr>
              <a:t>Eliud</a:t>
            </a:r>
            <a:r>
              <a:rPr lang="en-US" sz="1400" b="1" dirty="0">
                <a:solidFill>
                  <a:schemeClr val="bg1"/>
                </a:solidFill>
              </a:rPr>
              <a:t>, 15 and </a:t>
            </a:r>
            <a:r>
              <a:rPr lang="en-US" sz="1400" b="1" dirty="0" err="1">
                <a:solidFill>
                  <a:schemeClr val="bg1"/>
                </a:solidFill>
              </a:rPr>
              <a:t>Eliud</a:t>
            </a:r>
            <a:r>
              <a:rPr lang="en-US" sz="1400" b="1" dirty="0">
                <a:solidFill>
                  <a:schemeClr val="bg1"/>
                </a:solidFill>
              </a:rPr>
              <a:t> the father of </a:t>
            </a:r>
            <a:r>
              <a:rPr lang="en-US" sz="1400" b="1" dirty="0" err="1">
                <a:solidFill>
                  <a:schemeClr val="bg1"/>
                </a:solidFill>
              </a:rPr>
              <a:t>Eleazar</a:t>
            </a:r>
            <a:r>
              <a:rPr lang="en-US" sz="1400" b="1" dirty="0">
                <a:solidFill>
                  <a:schemeClr val="bg1"/>
                </a:solidFill>
              </a:rPr>
              <a:t>, and </a:t>
            </a:r>
            <a:r>
              <a:rPr lang="en-US" sz="1400" b="1" dirty="0" err="1">
                <a:solidFill>
                  <a:schemeClr val="bg1"/>
                </a:solidFill>
              </a:rPr>
              <a:t>Eleazar</a:t>
            </a:r>
            <a:r>
              <a:rPr lang="en-US" sz="1400" b="1" dirty="0">
                <a:solidFill>
                  <a:schemeClr val="bg1"/>
                </a:solidFill>
              </a:rPr>
              <a:t> the father of </a:t>
            </a:r>
            <a:r>
              <a:rPr lang="en-US" sz="1400" b="1" dirty="0" err="1">
                <a:solidFill>
                  <a:schemeClr val="bg1"/>
                </a:solidFill>
              </a:rPr>
              <a:t>Matthan</a:t>
            </a:r>
            <a:r>
              <a:rPr lang="en-US" sz="1400" b="1" dirty="0">
                <a:solidFill>
                  <a:schemeClr val="bg1"/>
                </a:solidFill>
              </a:rPr>
              <a:t>, and </a:t>
            </a:r>
            <a:r>
              <a:rPr lang="en-US" sz="1400" b="1" dirty="0" err="1">
                <a:solidFill>
                  <a:schemeClr val="bg1"/>
                </a:solidFill>
              </a:rPr>
              <a:t>Matthan</a:t>
            </a:r>
            <a:r>
              <a:rPr lang="en-US" sz="1400" b="1" dirty="0">
                <a:solidFill>
                  <a:schemeClr val="bg1"/>
                </a:solidFill>
              </a:rPr>
              <a:t> the father of Jacob, 16 and Jacob the father of Joseph the husband of Mary, of whom Jesus was born, who is called Christ.</a:t>
            </a:r>
          </a:p>
          <a:p>
            <a:endParaRPr lang="en-US" b="1" dirty="0">
              <a:solidFill>
                <a:schemeClr val="bg1"/>
              </a:solidFill>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en-US" sz="4000" b="1" dirty="0">
                <a:solidFill>
                  <a:srgbClr val="FFCC99"/>
                </a:solidFill>
                <a:latin typeface="Arial" charset="0"/>
                <a:ea typeface="ＭＳ Ｐゴシック" charset="0"/>
                <a:cs typeface="ＭＳ Ｐゴシック" charset="0"/>
              </a:rPr>
              <a:t>A boring way to begin a book?</a:t>
            </a: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914400" y="2590800"/>
            <a:ext cx="3581400" cy="3079214"/>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mr-IN" altLang="ja-JP" sz="3200" b="1" dirty="0">
                <a:solidFill>
                  <a:schemeClr val="bg1"/>
                </a:solidFill>
              </a:rPr>
              <a:t>"</a:t>
            </a:r>
            <a:r>
              <a:rPr lang="en-US" altLang="ja-JP" sz="3200" b="1" dirty="0">
                <a:solidFill>
                  <a:schemeClr val="bg1"/>
                </a:solidFill>
              </a:rPr>
              <a:t>The first verse stunned me,</a:t>
            </a:r>
            <a:r>
              <a:rPr lang="mr-IN" altLang="ja-JP" sz="3200" b="1" dirty="0">
                <a:solidFill>
                  <a:schemeClr val="bg1"/>
                </a:solidFill>
              </a:rPr>
              <a:t>"</a:t>
            </a:r>
            <a:r>
              <a:rPr lang="en-US" altLang="ja-JP" sz="3200" b="1" dirty="0">
                <a:solidFill>
                  <a:schemeClr val="bg1"/>
                </a:solidFill>
              </a:rPr>
              <a:t> Jerry recalls.  </a:t>
            </a:r>
            <a:r>
              <a:rPr lang="mr-IN" altLang="ja-JP" sz="3200" b="1" dirty="0">
                <a:solidFill>
                  <a:schemeClr val="bg1"/>
                </a:solidFill>
              </a:rPr>
              <a:t>"</a:t>
            </a:r>
            <a:r>
              <a:rPr lang="en-US" altLang="ja-JP" sz="3200" b="1" dirty="0">
                <a:solidFill>
                  <a:schemeClr val="bg1"/>
                </a:solidFill>
              </a:rPr>
              <a:t>It said that Jesus was related to my forefathers.</a:t>
            </a:r>
            <a:r>
              <a:rPr lang="mr-IN" altLang="ja-JP" sz="3200" b="1" dirty="0">
                <a:solidFill>
                  <a:schemeClr val="bg1"/>
                </a:solidFill>
              </a:rPr>
              <a:t>"</a:t>
            </a:r>
            <a:endParaRPr lang="en-US" sz="3200" b="1" dirty="0">
              <a:solidFill>
                <a:schemeClr val="bg1"/>
              </a:solidFill>
            </a:endParaRPr>
          </a:p>
        </p:txBody>
      </p:sp>
      <p:sp>
        <p:nvSpPr>
          <p:cNvPr id="6" name="Text Box 31"/>
          <p:cNvSpPr txBox="1">
            <a:spLocks noChangeArrowheads="1"/>
          </p:cNvSpPr>
          <p:nvPr/>
        </p:nvSpPr>
        <p:spPr bwMode="auto">
          <a:xfrm>
            <a:off x="5469049" y="1556813"/>
            <a:ext cx="3007103" cy="461665"/>
          </a:xfrm>
          <a:prstGeom prst="rect">
            <a:avLst/>
          </a:prstGeom>
          <a:solidFill>
            <a:schemeClr val="bg1"/>
          </a:solidFill>
          <a:ln w="9525">
            <a:noFill/>
            <a:miter lim="800000"/>
            <a:headEnd/>
            <a:tailEnd/>
          </a:ln>
          <a:effectLst/>
        </p:spPr>
        <p:txBody>
          <a:bodyPr wrap="none" lIns="91341" tIns="45671" rIns="91341" bIns="45671">
            <a:spAutoFit/>
          </a:bodyPr>
          <a:lstStyle/>
          <a:p>
            <a:pPr algn="ctr">
              <a:defRPr/>
            </a:pPr>
            <a:r>
              <a:rPr lang="en-US" b="1" dirty="0">
                <a:solidFill>
                  <a:srgbClr val="000404"/>
                </a:solidFill>
                <a:ea typeface="ＭＳ Ｐゴシック" charset="-128"/>
                <a:cs typeface="ＭＳ Ｐゴシック" charset="-128"/>
              </a:rPr>
              <a:t>Jeremiah Benjamin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a:defRPr/>
            </a:pPr>
            <a:endParaRPr lang="en-US">
              <a:latin typeface="Arial" pitchFamily="-112" charset="0"/>
              <a:ea typeface="ＭＳ Ｐゴシック" pitchFamily="-112" charset="-128"/>
              <a:cs typeface="ＭＳ Ｐゴシック" pitchFamily="-112" charset="-128"/>
            </a:endParaRPr>
          </a:p>
        </p:txBody>
      </p:sp>
      <p:pic>
        <p:nvPicPr>
          <p:cNvPr id="215042" name="Picture 4" descr="Matthew jesus king 707930_crow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46038"/>
            <a:ext cx="91440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In your small group…</a:t>
            </a:r>
          </a:p>
        </p:txBody>
      </p:sp>
      <p:sp>
        <p:nvSpPr>
          <p:cNvPr id="4" name="Rectangle 3"/>
          <p:cNvSpPr txBox="1">
            <a:spLocks noChangeArrowheads="1"/>
          </p:cNvSpPr>
          <p:nvPr/>
        </p:nvSpPr>
        <p:spPr bwMode="auto">
          <a:xfrm>
            <a:off x="381000" y="1447800"/>
            <a:ext cx="8763000" cy="28956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41" tIns="45671" rIns="91341" bIns="45671"/>
          <a:lstStyle/>
          <a:p>
            <a:pPr marL="342543" indent="-342543" eaLnBrk="1" hangingPunct="1">
              <a:spcBef>
                <a:spcPct val="20000"/>
              </a:spcBef>
              <a:buFontTx/>
              <a:buChar char="•"/>
              <a:defRPr/>
            </a:pPr>
            <a:r>
              <a:rPr lang="en-US" sz="3200" b="1" kern="0" dirty="0">
                <a:solidFill>
                  <a:schemeClr val="bg1"/>
                </a:solidFill>
                <a:latin typeface="+mn-lt"/>
                <a:ea typeface="ＭＳ Ｐゴシック" charset="-128"/>
                <a:cs typeface="ＭＳ Ｐゴシック" charset="-128"/>
              </a:rPr>
              <a:t>Matthew presents Christ as King of Israel.  Do you think Christians today have a hard time thinking of Christ as King?</a:t>
            </a:r>
          </a:p>
          <a:p>
            <a:pPr marL="342543" indent="-342543" eaLnBrk="1" hangingPunct="1">
              <a:spcBef>
                <a:spcPct val="20000"/>
              </a:spcBef>
              <a:buFontTx/>
              <a:buChar char="•"/>
              <a:defRPr/>
            </a:pPr>
            <a:endParaRPr lang="en-US" sz="3200" b="1" kern="0" dirty="0">
              <a:solidFill>
                <a:schemeClr val="bg1"/>
              </a:solidFill>
              <a:latin typeface="+mn-lt"/>
              <a:ea typeface="ＭＳ Ｐゴシック" charset="-128"/>
              <a:cs typeface="ＭＳ Ｐゴシック" charset="-128"/>
            </a:endParaRPr>
          </a:p>
          <a:p>
            <a:pPr marL="342543" indent="-342543" eaLnBrk="1" hangingPunct="1">
              <a:spcBef>
                <a:spcPct val="20000"/>
              </a:spcBef>
              <a:buFontTx/>
              <a:buChar char="•"/>
              <a:defRPr/>
            </a:pPr>
            <a:r>
              <a:rPr lang="en-US" sz="3200" b="1" kern="0" dirty="0">
                <a:solidFill>
                  <a:schemeClr val="bg1"/>
                </a:solidFill>
                <a:latin typeface="+mn-lt"/>
                <a:ea typeface="ＭＳ Ｐゴシック" charset="-128"/>
                <a:cs typeface="ＭＳ Ｐゴシック" charset="-128"/>
              </a:rPr>
              <a:t>Why or why not?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Proof That Jesus is King</a:t>
            </a:r>
            <a:endParaRPr lang="en-US" sz="4000" b="1" dirty="0">
              <a:solidFill>
                <a:schemeClr val="bg1"/>
              </a:solidFill>
              <a:latin typeface="Arial"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5155"/>
            <a:ext cx="4671788" cy="6533576"/>
          </a:xfrm>
          <a:prstGeom prst="rect">
            <a:avLst/>
          </a:prstGeom>
        </p:spPr>
      </p:pic>
      <p:sp>
        <p:nvSpPr>
          <p:cNvPr id="7" name="Rectangle 6"/>
          <p:cNvSpPr/>
          <p:nvPr/>
        </p:nvSpPr>
        <p:spPr>
          <a:xfrm>
            <a:off x="971600" y="586573"/>
            <a:ext cx="2664296" cy="492443"/>
          </a:xfrm>
          <a:prstGeom prst="rect">
            <a:avLst/>
          </a:prstGeom>
          <a:solidFill>
            <a:srgbClr val="1B1364"/>
          </a:solidFill>
        </p:spPr>
        <p:txBody>
          <a:bodyPr wrap="square" lIns="0" tIns="0" rIns="0" bIns="0">
            <a:spAutoFit/>
          </a:bodyPr>
          <a:lstStyle/>
          <a:p>
            <a:pPr algn="ctr"/>
            <a:r>
              <a:rPr lang="en-US" altLang="zh-CN" sz="3200" b="1" dirty="0">
                <a:solidFill>
                  <a:srgbClr val="FFC000"/>
                </a:solidFill>
                <a:latin typeface="KaiTi" panose="02010609060101010101" pitchFamily="49" charset="-122"/>
                <a:ea typeface="KaiTi" panose="02010609060101010101" pitchFamily="49" charset="-122"/>
              </a:rPr>
              <a:t>PASSPORT</a:t>
            </a:r>
            <a:endParaRPr lang="en-SG" sz="3200" b="1" dirty="0">
              <a:solidFill>
                <a:srgbClr val="FFC000"/>
              </a:solidFill>
              <a:latin typeface="KaiTi" panose="02010609060101010101" pitchFamily="49" charset="-122"/>
              <a:ea typeface="KaiTi" panose="02010609060101010101" pitchFamily="49" charset="-122"/>
            </a:endParaRPr>
          </a:p>
        </p:txBody>
      </p:sp>
      <p:sp>
        <p:nvSpPr>
          <p:cNvPr id="8" name="Rectangle 7"/>
          <p:cNvSpPr/>
          <p:nvPr/>
        </p:nvSpPr>
        <p:spPr>
          <a:xfrm>
            <a:off x="683568" y="4427820"/>
            <a:ext cx="3240360" cy="369332"/>
          </a:xfrm>
          <a:prstGeom prst="rect">
            <a:avLst/>
          </a:prstGeom>
          <a:solidFill>
            <a:srgbClr val="E6E6E6"/>
          </a:solidFill>
        </p:spPr>
        <p:txBody>
          <a:bodyPr wrap="square" lIns="0" tIns="0" rIns="0" bIns="0">
            <a:spAutoFit/>
          </a:bodyPr>
          <a:lstStyle/>
          <a:p>
            <a:pPr algn="ctr"/>
            <a:r>
              <a:rPr lang="en-US" altLang="zh-CN" b="1" dirty="0">
                <a:solidFill>
                  <a:srgbClr val="000000"/>
                </a:solidFill>
                <a:latin typeface="KaiTi" panose="02010609060101010101" pitchFamily="49" charset="-122"/>
                <a:ea typeface="KaiTi" panose="02010609060101010101" pitchFamily="49" charset="-122"/>
              </a:rPr>
              <a:t>IDENTIFICATION</a:t>
            </a:r>
            <a:endParaRPr lang="en-SG"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en-US" b="1" i="1" dirty="0">
                <a:effectLst>
                  <a:outerShdw blurRad="38100" dist="38100" dir="2700000" algn="tl">
                    <a:srgbClr val="000000">
                      <a:alpha val="43137"/>
                    </a:srgbClr>
                  </a:outerShdw>
                </a:effectLst>
              </a:rPr>
              <a:t>David Listed Before Abraham</a:t>
            </a: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r>
              <a:rPr lang="mr-IN" sz="3600" b="1" dirty="0"/>
              <a:t>"</a:t>
            </a:r>
            <a:r>
              <a:rPr lang="en-US" sz="3600" b="1" dirty="0"/>
              <a:t>This is a record of the ancestors of Jesus the Messiah, a </a:t>
            </a:r>
            <a:r>
              <a:rPr lang="en-US" sz="3600" b="1" dirty="0">
                <a:solidFill>
                  <a:srgbClr val="FFFF00"/>
                </a:solidFill>
              </a:rPr>
              <a:t>descendant of David</a:t>
            </a:r>
            <a:r>
              <a:rPr lang="en-US" sz="3600" b="1" dirty="0"/>
              <a:t> and of Abraham</a:t>
            </a:r>
            <a:r>
              <a:rPr lang="mr-IN" sz="3600" b="1" dirty="0"/>
              <a:t>"</a:t>
            </a:r>
            <a:r>
              <a:rPr lang="en-US" sz="3600" b="1" dirty="0"/>
              <a:t> </a:t>
            </a:r>
            <a:br>
              <a:rPr lang="en-US" sz="3600" b="1" dirty="0"/>
            </a:br>
            <a:r>
              <a:rPr lang="en-US" sz="3600" b="1" dirty="0"/>
              <a:t>(Matt. 1:1 </a:t>
            </a:r>
            <a:r>
              <a:rPr lang="en-US" sz="3200" b="1" dirty="0"/>
              <a:t>NLT</a:t>
            </a:r>
            <a:r>
              <a:rPr lang="en-US" sz="3600" b="1" dirty="0"/>
              <a:t>)</a:t>
            </a: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lIns="91341" tIns="45671" rIns="91341" bIns="45671"/>
          <a:lstStyle/>
          <a:p>
            <a:endParaRPr lang="en-US"/>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Text Box 3"/>
          <p:cNvSpPr txBox="1">
            <a:spLocks noChangeArrowheads="1"/>
          </p:cNvSpPr>
          <p:nvPr/>
        </p:nvSpPr>
        <p:spPr bwMode="auto">
          <a:xfrm>
            <a:off x="8350260" y="152409"/>
            <a:ext cx="7148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78b</a:t>
            </a:r>
          </a:p>
        </p:txBody>
      </p:sp>
      <p:sp>
        <p:nvSpPr>
          <p:cNvPr id="23556" name="Text Box 4"/>
          <p:cNvSpPr txBox="1">
            <a:spLocks noChangeArrowheads="1"/>
          </p:cNvSpPr>
          <p:nvPr/>
        </p:nvSpPr>
        <p:spPr bwMode="auto">
          <a:xfrm>
            <a:off x="1071563" y="1446234"/>
            <a:ext cx="1562100"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Political</a:t>
            </a:r>
          </a:p>
        </p:txBody>
      </p:sp>
      <p:sp>
        <p:nvSpPr>
          <p:cNvPr id="23557" name="Text Box 5"/>
          <p:cNvSpPr txBox="1">
            <a:spLocks noChangeArrowheads="1"/>
          </p:cNvSpPr>
          <p:nvPr/>
        </p:nvSpPr>
        <p:spPr bwMode="auto">
          <a:xfrm>
            <a:off x="1879621" y="2589234"/>
            <a:ext cx="164147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chemeClr val="bg1"/>
                </a:solidFill>
                <a:cs typeface="Arial" charset="0"/>
              </a:rPr>
              <a:t>Physical</a:t>
            </a:r>
          </a:p>
        </p:txBody>
      </p:sp>
      <p:sp>
        <p:nvSpPr>
          <p:cNvPr id="23558" name="Text Box 6"/>
          <p:cNvSpPr txBox="1">
            <a:spLocks noChangeArrowheads="1"/>
          </p:cNvSpPr>
          <p:nvPr/>
        </p:nvSpPr>
        <p:spPr bwMode="auto">
          <a:xfrm>
            <a:off x="4640263" y="4572021"/>
            <a:ext cx="2060575" cy="523875"/>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chemeClr val="bg1"/>
                </a:solidFill>
                <a:cs typeface="Arial" charset="0"/>
              </a:rPr>
              <a:t>Intellectual</a:t>
            </a:r>
          </a:p>
        </p:txBody>
      </p:sp>
      <p:sp>
        <p:nvSpPr>
          <p:cNvPr id="23559" name="Text Box 7"/>
          <p:cNvSpPr txBox="1">
            <a:spLocks noChangeArrowheads="1"/>
          </p:cNvSpPr>
          <p:nvPr/>
        </p:nvSpPr>
        <p:spPr bwMode="auto">
          <a:xfrm>
            <a:off x="6500834" y="5637234"/>
            <a:ext cx="162242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chemeClr val="bg1"/>
                </a:solidFill>
                <a:cs typeface="Arial" charset="0"/>
              </a:rPr>
              <a:t>Spiritual</a:t>
            </a:r>
          </a:p>
        </p:txBody>
      </p:sp>
      <p:pic>
        <p:nvPicPr>
          <p:cNvPr id="2314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46"/>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333750" y="3441701"/>
            <a:ext cx="1920875" cy="522288"/>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FF"/>
                </a:solidFill>
                <a:cs typeface="Arial" charset="0"/>
              </a:rPr>
              <a:t>Emotional</a:t>
            </a:r>
          </a:p>
        </p:txBody>
      </p:sp>
      <p:sp>
        <p:nvSpPr>
          <p:cNvPr id="159754" name="Rectangle 10"/>
          <p:cNvSpPr>
            <a:spLocks noGrp="1" noChangeArrowheads="1"/>
          </p:cNvSpPr>
          <p:nvPr>
            <p:ph type="title" idx="4294967295"/>
          </p:nvPr>
        </p:nvSpPr>
        <p:spPr>
          <a:xfrm>
            <a:off x="76200" y="302177"/>
            <a:ext cx="8229600" cy="1087961"/>
          </a:xfrm>
          <a:solidFill>
            <a:srgbClr val="FFCC66"/>
          </a:solidFill>
        </p:spPr>
        <p:txBody>
          <a:bodyPr>
            <a:spAutoFit/>
          </a:bodyPr>
          <a:lstStyle/>
          <a:p>
            <a:pPr eaLnBrk="1" hangingPunct="1">
              <a:defRPr/>
            </a:pPr>
            <a:r>
              <a:rPr lang="en-US" altLang="zh-CN" sz="3200" b="1" dirty="0">
                <a:solidFill>
                  <a:schemeClr val="tx1"/>
                </a:solidFill>
                <a:latin typeface="Arial" charset="0"/>
                <a:ea typeface="ＭＳ Ｐゴシック" charset="0"/>
                <a:cs typeface="Arial" charset="0"/>
              </a:rPr>
              <a:t>What Kind of Kingdom Did Isaiah </a:t>
            </a:r>
            <a:br>
              <a:rPr lang="en-US" altLang="zh-CN" sz="3200" b="1" dirty="0">
                <a:solidFill>
                  <a:schemeClr val="tx1"/>
                </a:solidFill>
                <a:latin typeface="Arial" charset="0"/>
                <a:ea typeface="ＭＳ Ｐゴシック" charset="0"/>
                <a:cs typeface="Arial" charset="0"/>
              </a:rPr>
            </a:br>
            <a:r>
              <a:rPr lang="en-US" altLang="zh-CN" sz="3200" b="1" dirty="0">
                <a:solidFill>
                  <a:schemeClr val="tx1"/>
                </a:solidFill>
                <a:latin typeface="Arial" charset="0"/>
                <a:ea typeface="ＭＳ Ｐゴシック" charset="0"/>
                <a:cs typeface="Arial" charset="0"/>
              </a:rPr>
              <a:t>(and Matthew) Envision? </a:t>
            </a:r>
            <a:endParaRPr lang="en-US" sz="3200" b="1" dirty="0">
              <a:solidFill>
                <a:schemeClr val="tx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5940152" y="980728"/>
            <a:ext cx="3203848" cy="5980208"/>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89901" tIns="46752" rIns="89901" bIns="46752"/>
          <a:lstStyle/>
          <a:p>
            <a:pPr algn="ctr" defTabSz="448792" eaLnBrk="1" hangingPunct="1">
              <a:lnSpc>
                <a:spcPct val="90000"/>
              </a:lnSpc>
              <a:spcBef>
                <a:spcPts val="600"/>
              </a:spcBef>
              <a:buClr>
                <a:srgbClr val="FFFFFF"/>
              </a:buClr>
              <a:buSzPct val="100000"/>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pPr>
            <a:r>
              <a:rPr lang="mr-IN" sz="3200" b="1" dirty="0">
                <a:solidFill>
                  <a:srgbClr val="FFFFFF"/>
                </a:solidFill>
                <a:cs typeface="Arial" charset="0"/>
              </a:rPr>
              <a:t>"</a:t>
            </a:r>
            <a:r>
              <a:rPr lang="en-GB" sz="3200" b="1" dirty="0">
                <a:solidFill>
                  <a:srgbClr val="FFFFFF"/>
                </a:solidFill>
                <a:cs typeface="Arial" charset="0"/>
              </a:rPr>
              <a:t>And </a:t>
            </a:r>
            <a:r>
              <a:rPr lang="en-GB" sz="3200" b="1" dirty="0">
                <a:solidFill>
                  <a:srgbClr val="FFFF00"/>
                </a:solidFill>
                <a:cs typeface="Arial" charset="0"/>
              </a:rPr>
              <a:t>the wolf will dwell with the lamb</a:t>
            </a:r>
            <a:r>
              <a:rPr lang="en-GB" sz="3200" b="1" dirty="0">
                <a:solidFill>
                  <a:srgbClr val="FFFFFF"/>
                </a:solidFill>
                <a:cs typeface="Arial" charset="0"/>
              </a:rPr>
              <a:t>, and the leopard will lie down with the young goat, and the calf and the young lion and the fatling together.</a:t>
            </a:r>
            <a:r>
              <a:rPr lang="mr-IN" sz="3200" b="1" dirty="0">
                <a:solidFill>
                  <a:srgbClr val="FFFFFF"/>
                </a:solidFill>
                <a:cs typeface="Arial" charset="0"/>
              </a:rPr>
              <a:t>"</a:t>
            </a:r>
            <a:endParaRPr lang="en-GB" sz="3200" b="1" dirty="0">
              <a:solidFill>
                <a:srgbClr val="FFFFFF"/>
              </a:solidFill>
              <a:cs typeface="Arial" charset="0"/>
            </a:endParaRPr>
          </a:p>
          <a:p>
            <a:pPr algn="ctr" defTabSz="448792" eaLnBrk="1" hangingPunct="1">
              <a:lnSpc>
                <a:spcPct val="90000"/>
              </a:lnSpc>
              <a:spcBef>
                <a:spcPts val="600"/>
              </a:spcBef>
              <a:buClr>
                <a:srgbClr val="FFFFFF"/>
              </a:buClr>
              <a:buSzPct val="100000"/>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pPr>
            <a:endParaRPr lang="en-GB" sz="3200" b="1" dirty="0">
              <a:solidFill>
                <a:srgbClr val="FFFFFF"/>
              </a:solidFill>
              <a:cs typeface="Arial" charset="0"/>
            </a:endParaRPr>
          </a:p>
          <a:p>
            <a:pPr algn="ctr" defTabSz="448792" eaLnBrk="1" hangingPunct="1">
              <a:lnSpc>
                <a:spcPct val="90000"/>
              </a:lnSpc>
              <a:spcBef>
                <a:spcPts val="600"/>
              </a:spcBef>
              <a:buClr>
                <a:srgbClr val="FFFFFF"/>
              </a:buClr>
              <a:buSzPct val="100000"/>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pPr>
            <a:r>
              <a:rPr lang="en-GB" sz="3200" b="1" dirty="0">
                <a:solidFill>
                  <a:srgbClr val="FFFFFF"/>
                </a:solidFill>
                <a:cs typeface="Arial" charset="0"/>
              </a:rPr>
              <a:t>Isa. 11:6</a:t>
            </a:r>
          </a:p>
        </p:txBody>
      </p:sp>
      <p:sp>
        <p:nvSpPr>
          <p:cNvPr id="2" name="Title 1"/>
          <p:cNvSpPr>
            <a:spLocks noGrp="1"/>
          </p:cNvSpPr>
          <p:nvPr>
            <p:ph type="title" idx="4294967295"/>
          </p:nvPr>
        </p:nvSpPr>
        <p:spPr>
          <a:xfrm>
            <a:off x="395309"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5" name="Text Box 37"/>
          <p:cNvSpPr txBox="1">
            <a:spLocks noChangeArrowheads="1"/>
          </p:cNvSpPr>
          <p:nvPr/>
        </p:nvSpPr>
        <p:spPr bwMode="auto">
          <a:xfrm>
            <a:off x="7740457" y="-10847"/>
            <a:ext cx="1396133" cy="463749"/>
          </a:xfrm>
          <a:prstGeom prst="rect">
            <a:avLst/>
          </a:prstGeom>
          <a:solidFill>
            <a:srgbClr val="000000"/>
          </a:solidFill>
          <a:ln>
            <a:noFill/>
          </a:ln>
        </p:spPr>
        <p:txBody>
          <a:bodyPr wrap="none" lIns="89901" tIns="46752" rIns="89901" bIns="46752">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NTS 434</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08684" cy="6858000"/>
          </a:xfrm>
          <a:prstGeom prst="rect">
            <a:avLst/>
          </a:prstGeom>
        </p:spPr>
      </p:pic>
    </p:spTree>
    <p:extLst>
      <p:ext uri="{BB962C8B-B14F-4D97-AF65-F5344CB8AC3E}">
        <p14:creationId xmlns:p14="http://schemas.microsoft.com/office/powerpoint/2010/main" val="29383822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2" end="2"/>
                                            </p:txEl>
                                          </p:spTgt>
                                        </p:tgtEl>
                                        <p:attrNameLst>
                                          <p:attrName>style.visibility</p:attrName>
                                        </p:attrNameLst>
                                      </p:cBhvr>
                                      <p:to>
                                        <p:strVal val="visible"/>
                                      </p:to>
                                    </p:set>
                                    <p:anim calcmode="lin" valueType="num">
                                      <p:cBhvr additive="repl">
                                        <p:cTn id="17" dur="1000" fill="hold"/>
                                        <p:tgtEl>
                                          <p:spTgt spid="78851">
                                            <p:txEl>
                                              <p:pRg st="2" end="2"/>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2" end="2"/>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2" end="2"/>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070" y="0"/>
            <a:ext cx="9268197" cy="7104160"/>
          </a:xfrm>
          <a:prstGeom prst="rect">
            <a:avLst/>
          </a:prstGeom>
        </p:spPr>
      </p:pic>
      <p:sp>
        <p:nvSpPr>
          <p:cNvPr id="78851" name="Rectangle 3"/>
          <p:cNvSpPr>
            <a:spLocks noChangeArrowheads="1"/>
          </p:cNvSpPr>
          <p:nvPr/>
        </p:nvSpPr>
        <p:spPr bwMode="auto">
          <a:xfrm>
            <a:off x="0" y="4852738"/>
            <a:ext cx="9144000" cy="2108199"/>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89901" tIns="46752" rIns="89901" bIns="46752"/>
          <a:lstStyle/>
          <a:p>
            <a:pPr defTabSz="448792" eaLnBrk="1" hangingPunct="1">
              <a:lnSpc>
                <a:spcPct val="90000"/>
              </a:lnSpc>
              <a:spcBef>
                <a:spcPts val="600"/>
              </a:spcBef>
              <a:buClr>
                <a:srgbClr val="FFFFFF"/>
              </a:buClr>
              <a:buSzPct val="100000"/>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pPr>
            <a:r>
              <a:rPr lang="mr-IN" sz="3200" b="1" dirty="0">
                <a:solidFill>
                  <a:srgbClr val="FFFFFF"/>
                </a:solidFill>
                <a:cs typeface="Arial" charset="0"/>
              </a:rPr>
              <a:t>"</a:t>
            </a:r>
            <a:r>
              <a:rPr lang="en-GB" sz="3200" b="1" dirty="0">
                <a:solidFill>
                  <a:srgbClr val="FFFFFF"/>
                </a:solidFill>
                <a:cs typeface="Arial" charset="0"/>
              </a:rPr>
              <a:t>And the wolf will dwell with the lamb, and the leopard will lie down with the young goat, and the calf and the young lion and the fatling together; </a:t>
            </a:r>
            <a:r>
              <a:rPr lang="en-GB" sz="3200" b="1" dirty="0">
                <a:solidFill>
                  <a:srgbClr val="FFFF00"/>
                </a:solidFill>
                <a:cs typeface="Arial" charset="0"/>
              </a:rPr>
              <a:t>and a little boy will lead them</a:t>
            </a:r>
            <a:r>
              <a:rPr lang="en-GB" sz="3200" b="1" dirty="0">
                <a:solidFill>
                  <a:srgbClr val="FFFFFF"/>
                </a:solidFill>
                <a:cs typeface="Arial" charset="0"/>
              </a:rPr>
              <a:t>.</a:t>
            </a:r>
            <a:r>
              <a:rPr lang="mr-IN" sz="3200" b="1" dirty="0">
                <a:solidFill>
                  <a:srgbClr val="FFFFFF"/>
                </a:solidFill>
                <a:cs typeface="Arial" charset="0"/>
              </a:rPr>
              <a:t>"</a:t>
            </a:r>
            <a:endParaRPr lang="en-GB" sz="3200" b="1" dirty="0">
              <a:solidFill>
                <a:srgbClr val="FFFF00"/>
              </a:solidFill>
              <a:cs typeface="Arial" charset="0"/>
            </a:endParaRPr>
          </a:p>
        </p:txBody>
      </p:sp>
      <p:sp>
        <p:nvSpPr>
          <p:cNvPr id="2" name="Title 1"/>
          <p:cNvSpPr>
            <a:spLocks noGrp="1"/>
          </p:cNvSpPr>
          <p:nvPr>
            <p:ph type="title" idx="4294967295"/>
          </p:nvPr>
        </p:nvSpPr>
        <p:spPr>
          <a:xfrm>
            <a:off x="395309"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5" name="Text Box 37"/>
          <p:cNvSpPr txBox="1">
            <a:spLocks noChangeArrowheads="1"/>
          </p:cNvSpPr>
          <p:nvPr/>
        </p:nvSpPr>
        <p:spPr bwMode="auto">
          <a:xfrm>
            <a:off x="8427133" y="-10847"/>
            <a:ext cx="695070" cy="463749"/>
          </a:xfrm>
          <a:prstGeom prst="rect">
            <a:avLst/>
          </a:prstGeom>
          <a:solidFill>
            <a:srgbClr val="000000"/>
          </a:solidFill>
          <a:ln>
            <a:noFill/>
          </a:ln>
        </p:spPr>
        <p:txBody>
          <a:bodyPr wrap="none" lIns="89901" tIns="46752" rIns="89901" bIns="46752">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434</a:t>
            </a:r>
          </a:p>
        </p:txBody>
      </p:sp>
    </p:spTree>
    <p:extLst>
      <p:ext uri="{BB962C8B-B14F-4D97-AF65-F5344CB8AC3E}">
        <p14:creationId xmlns:p14="http://schemas.microsoft.com/office/powerpoint/2010/main" val="2349487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 Chart</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endParaRPr lang="en-US">
              <a:solidFill>
                <a:srgbClr val="000000"/>
              </a:solidFill>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3400" b="1">
                  <a:solidFill>
                    <a:srgbClr val="000000"/>
                  </a:solidFill>
                  <a:cs typeface="Arial" charset="0"/>
                </a:rPr>
                <a:t> </a:t>
              </a:r>
            </a:p>
            <a:p>
              <a:pPr algn="ctr"/>
              <a:r>
                <a:rPr lang="en-US" altLang="zh-CN" sz="3400" b="1">
                  <a:solidFill>
                    <a:srgbClr val="000000"/>
                  </a:solidFill>
                  <a:cs typeface="Arial" charset="0"/>
                </a:rPr>
                <a:t>Messiah with Authority over the Church</a:t>
              </a:r>
            </a:p>
            <a:p>
              <a:pPr algn="ctr"/>
              <a:r>
                <a:rPr lang="en-US" altLang="zh-CN" sz="3400" b="1">
                  <a:solidFill>
                    <a:srgbClr val="000000"/>
                  </a:solidFill>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691" name="Group 6"/>
          <p:cNvGrpSpPr>
            <a:grpSpLocks/>
          </p:cNvGrpSpPr>
          <p:nvPr/>
        </p:nvGrpSpPr>
        <p:grpSpPr bwMode="auto">
          <a:xfrm>
            <a:off x="2" y="1676421"/>
            <a:ext cx="3078163" cy="1139825"/>
            <a:chOff x="0" y="671"/>
            <a:chExt cx="1360" cy="748"/>
          </a:xfrm>
        </p:grpSpPr>
        <p:sp>
          <p:nvSpPr>
            <p:cNvPr id="242721" name="Rectangle 7"/>
            <p:cNvSpPr>
              <a:spLocks noChangeArrowheads="1"/>
            </p:cNvSpPr>
            <p:nvPr/>
          </p:nvSpPr>
          <p:spPr bwMode="auto">
            <a:xfrm>
              <a:off x="32" y="671"/>
              <a:ext cx="1296" cy="748"/>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Preliminary Evidence that Christ is Messiah</a:t>
              </a:r>
            </a:p>
          </p:txBody>
        </p:sp>
        <p:sp>
          <p:nvSpPr>
            <p:cNvPr id="242722" name="Rectangle 8"/>
            <p:cNvSpPr>
              <a:spLocks noChangeArrowheads="1"/>
            </p:cNvSpPr>
            <p:nvPr/>
          </p:nvSpPr>
          <p:spPr bwMode="auto">
            <a:xfrm>
              <a:off x="0" y="671"/>
              <a:ext cx="1360" cy="748"/>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sp>
        <p:nvSpPr>
          <p:cNvPr id="242692" name="Rectangle 9"/>
          <p:cNvSpPr>
            <a:spLocks noChangeArrowheads="1"/>
          </p:cNvSpPr>
          <p:nvPr/>
        </p:nvSpPr>
        <p:spPr bwMode="auto">
          <a:xfrm>
            <a:off x="3151188" y="1676421"/>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r>
              <a:rPr lang="en-US" altLang="zh-CN" sz="2200" b="1">
                <a:solidFill>
                  <a:srgbClr val="000000"/>
                </a:solidFill>
                <a:cs typeface="Arial" charset="0"/>
              </a:rPr>
              <a:t> </a:t>
            </a:r>
          </a:p>
          <a:p>
            <a:pPr algn="ctr" eaLnBrk="1" hangingPunct="1"/>
            <a:r>
              <a:rPr lang="en-US" altLang="zh-CN" sz="2200" b="1">
                <a:solidFill>
                  <a:srgbClr val="000000"/>
                </a:solidFill>
                <a:cs typeface="Arial" charset="0"/>
              </a:rPr>
              <a:t>Rejections and </a:t>
            </a:r>
          </a:p>
          <a:p>
            <a:pPr algn="ctr"/>
            <a:r>
              <a:rPr lang="en-US" altLang="zh-CN" sz="2200" b="1">
                <a:solidFill>
                  <a:srgbClr val="000000"/>
                </a:solidFill>
                <a:cs typeface="Arial" charset="0"/>
              </a:rPr>
              <a:t>Interadvent Age </a:t>
            </a:r>
          </a:p>
        </p:txBody>
      </p:sp>
      <p:sp>
        <p:nvSpPr>
          <p:cNvPr id="242693" name="Rectangle 11"/>
          <p:cNvSpPr>
            <a:spLocks noChangeArrowheads="1"/>
          </p:cNvSpPr>
          <p:nvPr/>
        </p:nvSpPr>
        <p:spPr bwMode="auto">
          <a:xfrm>
            <a:off x="6229371" y="1676421"/>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Final Evidence that </a:t>
            </a:r>
          </a:p>
          <a:p>
            <a:pPr algn="ctr"/>
            <a:r>
              <a:rPr lang="en-US" altLang="zh-CN" sz="2200" b="1">
                <a:solidFill>
                  <a:srgbClr val="000000"/>
                </a:solidFill>
                <a:cs typeface="Arial" charset="0"/>
              </a:rPr>
              <a:t>Christ is Messiah</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Chapters 1–10</a:t>
            </a:r>
          </a:p>
          <a:p>
            <a:pPr algn="ctr"/>
            <a:endParaRPr lang="en-US" altLang="zh-CN" sz="2200" b="1">
              <a:solidFill>
                <a:srgbClr val="000000"/>
              </a:solidFill>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Chapters 11–27</a:t>
            </a:r>
          </a:p>
          <a:p>
            <a:pPr algn="ctr"/>
            <a:endParaRPr lang="en-US" altLang="zh-CN" sz="2200" b="1">
              <a:solidFill>
                <a:srgbClr val="000000"/>
              </a:solidFill>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Chapter 28</a:t>
            </a:r>
          </a:p>
          <a:p>
            <a:pPr algn="ctr"/>
            <a:r>
              <a:rPr lang="en-US" altLang="zh-CN" sz="2200" b="1">
                <a:solidFill>
                  <a:srgbClr val="000000"/>
                </a:solidFill>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The King Offered</a:t>
            </a:r>
          </a:p>
          <a:p>
            <a:pPr algn="ctr"/>
            <a:endParaRPr lang="en-US" altLang="zh-CN" sz="2200" b="1">
              <a:solidFill>
                <a:srgbClr val="000000"/>
              </a:solidFill>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The King Rejected</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algn="ctr" eaLnBrk="1" hangingPunct="1"/>
            <a:endParaRPr lang="en-US" altLang="zh-CN" sz="2200" b="1">
              <a:solidFill>
                <a:srgbClr val="000000"/>
              </a:solidFill>
              <a:cs typeface="Arial" charset="0"/>
            </a:endParaRPr>
          </a:p>
          <a:p>
            <a:pPr algn="ctr" eaLnBrk="1" hangingPunct="1"/>
            <a:r>
              <a:rPr lang="en-US" altLang="zh-CN" sz="2200" b="1">
                <a:solidFill>
                  <a:srgbClr val="000000"/>
                </a:solidFill>
                <a:cs typeface="Arial" charset="0"/>
              </a:rPr>
              <a:t> The King Re-offered</a:t>
            </a:r>
          </a:p>
        </p:txBody>
      </p:sp>
      <p:grpSp>
        <p:nvGrpSpPr>
          <p:cNvPr id="242700" name="Group 26"/>
          <p:cNvGrpSpPr>
            <a:grpSpLocks/>
          </p:cNvGrpSpPr>
          <p:nvPr/>
        </p:nvGrpSpPr>
        <p:grpSpPr bwMode="auto">
          <a:xfrm>
            <a:off x="2"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Teaches Droves</a:t>
              </a:r>
            </a:p>
            <a:p>
              <a:pPr algn="ctr"/>
              <a:endParaRPr lang="en-US" altLang="zh-CN" sz="2200" b="1">
                <a:solidFill>
                  <a:srgbClr val="000000"/>
                </a:solidFill>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701" name="Group 29"/>
          <p:cNvGrpSpPr>
            <a:grpSpLocks/>
          </p:cNvGrpSpPr>
          <p:nvPr/>
        </p:nvGrpSpPr>
        <p:grpSpPr bwMode="auto">
          <a:xfrm>
            <a:off x="3078184"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Teaches Disciples</a:t>
              </a:r>
            </a:p>
            <a:p>
              <a:pPr algn="ctr"/>
              <a:r>
                <a:rPr lang="en-US" altLang="zh-CN" sz="2200" b="1">
                  <a:solidFill>
                    <a:srgbClr val="000000"/>
                  </a:solidFill>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702" name="Group 32"/>
          <p:cNvGrpSpPr>
            <a:grpSpLocks/>
          </p:cNvGrpSpPr>
          <p:nvPr/>
        </p:nvGrpSpPr>
        <p:grpSpPr bwMode="auto">
          <a:xfrm>
            <a:off x="2"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Topical</a:t>
              </a:r>
            </a:p>
            <a:p>
              <a:pPr algn="ctr"/>
              <a:endParaRPr lang="en-US" altLang="zh-CN" sz="2200" b="1">
                <a:solidFill>
                  <a:srgbClr val="000000"/>
                </a:solidFill>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grpSp>
        <p:nvGrpSpPr>
          <p:cNvPr id="242703" name="Group 35"/>
          <p:cNvGrpSpPr>
            <a:grpSpLocks/>
          </p:cNvGrpSpPr>
          <p:nvPr/>
        </p:nvGrpSpPr>
        <p:grpSpPr bwMode="auto">
          <a:xfrm>
            <a:off x="3078184"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eaLnBrk="1" hangingPunct="1"/>
              <a:r>
                <a:rPr lang="en-US" altLang="zh-CN" sz="2200" b="1">
                  <a:solidFill>
                    <a:srgbClr val="000000"/>
                  </a:solidFill>
                  <a:cs typeface="Arial" charset="0"/>
                </a:rPr>
                <a:t> </a:t>
              </a:r>
            </a:p>
            <a:p>
              <a:pPr algn="ctr"/>
              <a:r>
                <a:rPr lang="en-US" altLang="zh-CN" sz="2200" b="1">
                  <a:solidFill>
                    <a:srgbClr val="000000"/>
                  </a:solidFill>
                  <a:cs typeface="Arial" charset="0"/>
                </a:rPr>
                <a:t>Chronological</a:t>
              </a:r>
            </a:p>
            <a:p>
              <a:pPr algn="ctr"/>
              <a:r>
                <a:rPr lang="en-US" altLang="zh-CN" sz="2200" b="1">
                  <a:solidFill>
                    <a:srgbClr val="000000"/>
                  </a:solidFill>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cs typeface="Arial" charset="0"/>
              </a:endParaRPr>
            </a:p>
          </p:txBody>
        </p:sp>
      </p:grpSp>
      <p:sp>
        <p:nvSpPr>
          <p:cNvPr id="242704" name="Text Box 38"/>
          <p:cNvSpPr txBox="1">
            <a:spLocks noChangeArrowheads="1"/>
          </p:cNvSpPr>
          <p:nvPr/>
        </p:nvSpPr>
        <p:spPr bwMode="auto">
          <a:xfrm>
            <a:off x="8578855" y="44634"/>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I assure you that when the world is made new and the Son of Man sits upon his glorious throne, you who have been my followers will also sit on twelve thrones, judging the twelve tribes of Israel</a:t>
            </a: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28951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912650"/>
            <a:ext cx="6400800" cy="53121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tx2"/>
              </a:buClr>
              <a:buSzPct val="115000"/>
            </a:pPr>
            <a:r>
              <a:rPr lang="en-US" altLang="zh-CN" sz="2800" b="1" u="sng" dirty="0">
                <a:solidFill>
                  <a:srgbClr val="FFCC99"/>
                </a:solidFill>
                <a:cs typeface="Arial" charset="0"/>
              </a:rPr>
              <a:t>Summary Statement</a:t>
            </a:r>
            <a:endParaRPr lang="en-US" altLang="zh-CN" sz="2800" b="1" dirty="0">
              <a:solidFill>
                <a:srgbClr val="FFCC99"/>
              </a:solidFill>
              <a:cs typeface="Arial" charset="0"/>
            </a:endParaRPr>
          </a:p>
          <a:p>
            <a:pPr algn="ctr" eaLnBrk="1" hangingPunct="1">
              <a:spcBef>
                <a:spcPct val="20000"/>
              </a:spcBef>
              <a:buClr>
                <a:schemeClr val="tx2"/>
              </a:buClr>
              <a:buSzPct val="115000"/>
            </a:pPr>
            <a:endParaRPr lang="en-US" altLang="zh-CN" sz="1200" b="1" dirty="0">
              <a:solidFill>
                <a:schemeClr val="bg1"/>
              </a:solidFill>
              <a:cs typeface="Arial" charset="0"/>
            </a:endParaRPr>
          </a:p>
          <a:p>
            <a:pPr algn="ctr" eaLnBrk="1" hangingPunct="1">
              <a:spcBef>
                <a:spcPct val="20000"/>
              </a:spcBef>
              <a:buClr>
                <a:schemeClr val="tx2"/>
              </a:buClr>
              <a:buSzPct val="115000"/>
            </a:pPr>
            <a:r>
              <a:rPr lang="en-US" altLang="zh-CN" sz="2800" b="1" dirty="0">
                <a:solidFill>
                  <a:schemeClr val="bg1"/>
                </a:solidFill>
                <a:cs typeface="Arial" charset="0"/>
              </a:rPr>
              <a:t>Matthew:</a:t>
            </a:r>
          </a:p>
          <a:p>
            <a:pPr algn="ctr" eaLnBrk="1" hangingPunct="1">
              <a:spcBef>
                <a:spcPct val="20000"/>
              </a:spcBef>
              <a:buClr>
                <a:schemeClr val="tx2"/>
              </a:buClr>
              <a:buSzPct val="115000"/>
            </a:pPr>
            <a:r>
              <a:rPr lang="en-US" altLang="zh-CN" sz="2800" b="1" dirty="0">
                <a:solidFill>
                  <a:schemeClr val="bg1"/>
                </a:solidFill>
                <a:cs typeface="Arial" charset="0"/>
              </a:rPr>
              <a:t>(1) proves Jesus as </a:t>
            </a:r>
            <a:r>
              <a:rPr lang="en-US" altLang="zh-CN" sz="2800" b="1" i="1" dirty="0">
                <a:solidFill>
                  <a:schemeClr val="bg1"/>
                </a:solidFill>
                <a:cs typeface="Arial" charset="0"/>
              </a:rPr>
              <a:t>Messiah</a:t>
            </a:r>
            <a:r>
              <a:rPr lang="en-US" altLang="zh-CN" sz="2800" b="1" dirty="0">
                <a:solidFill>
                  <a:schemeClr val="bg1"/>
                </a:solidFill>
                <a:cs typeface="Arial" charset="0"/>
              </a:rPr>
              <a:t> for </a:t>
            </a:r>
            <a:r>
              <a:rPr lang="en-US" altLang="zh-CN" sz="2800" b="1" i="1" dirty="0">
                <a:solidFill>
                  <a:schemeClr val="bg1"/>
                </a:solidFill>
                <a:cs typeface="Arial" charset="0"/>
              </a:rPr>
              <a:t>unbelieving</a:t>
            </a:r>
            <a:r>
              <a:rPr lang="en-US" altLang="zh-CN" sz="2800" b="1" dirty="0">
                <a:solidFill>
                  <a:schemeClr val="bg1"/>
                </a:solidFill>
                <a:cs typeface="Arial" charset="0"/>
              </a:rPr>
              <a:t> Jews to trust Him, and </a:t>
            </a:r>
          </a:p>
          <a:p>
            <a:pPr algn="ctr" eaLnBrk="1" hangingPunct="1">
              <a:spcBef>
                <a:spcPct val="20000"/>
              </a:spcBef>
              <a:buClr>
                <a:schemeClr val="tx2"/>
              </a:buClr>
              <a:buSzPct val="115000"/>
            </a:pPr>
            <a:r>
              <a:rPr lang="en-US" altLang="zh-CN" sz="2800" b="1" dirty="0">
                <a:solidFill>
                  <a:schemeClr val="bg1"/>
                </a:solidFill>
                <a:cs typeface="Arial" charset="0"/>
              </a:rPr>
              <a:t>(2) explains that the kingdom is </a:t>
            </a:r>
            <a:r>
              <a:rPr lang="en-US" altLang="zh-CN" sz="2800" b="1" i="1" dirty="0">
                <a:solidFill>
                  <a:schemeClr val="bg1"/>
                </a:solidFill>
                <a:cs typeface="Arial" charset="0"/>
              </a:rPr>
              <a:t>postponed</a:t>
            </a:r>
            <a:r>
              <a:rPr lang="en-US" altLang="zh-CN" sz="2800" b="1" dirty="0">
                <a:solidFill>
                  <a:schemeClr val="bg1"/>
                </a:solidFill>
                <a:cs typeface="Arial" charset="0"/>
              </a:rPr>
              <a:t> due to Israel</a:t>
            </a:r>
            <a:r>
              <a:rPr lang="mr-IN" altLang="zh-CN" sz="2800" b="1" dirty="0">
                <a:solidFill>
                  <a:schemeClr val="bg1"/>
                </a:solidFill>
                <a:cs typeface="Arial" charset="0"/>
              </a:rPr>
              <a:t>'</a:t>
            </a:r>
            <a:r>
              <a:rPr lang="en-US" altLang="zh-CN" sz="2800" b="1" dirty="0">
                <a:solidFill>
                  <a:schemeClr val="bg1"/>
                </a:solidFill>
                <a:cs typeface="Arial" charset="0"/>
              </a:rPr>
              <a:t>s rejection of Christ as King for </a:t>
            </a:r>
            <a:r>
              <a:rPr lang="en-US" altLang="zh-CN" sz="2800" b="1" i="1" dirty="0">
                <a:solidFill>
                  <a:schemeClr val="bg1"/>
                </a:solidFill>
                <a:cs typeface="Arial" charset="0"/>
              </a:rPr>
              <a:t>believing</a:t>
            </a:r>
            <a:r>
              <a:rPr lang="en-US" altLang="zh-CN" sz="2800" b="1" dirty="0">
                <a:solidFill>
                  <a:schemeClr val="bg1"/>
                </a:solidFill>
                <a:cs typeface="Arial" charset="0"/>
              </a:rPr>
              <a:t> Jews to see His present kingdom authority as residing in the Church.</a:t>
            </a:r>
            <a:endParaRPr lang="en-US" sz="2800" dirty="0">
              <a:solidFill>
                <a:schemeClr val="bg1"/>
              </a:solidFill>
              <a:cs typeface="Arial" charset="0"/>
            </a:endParaRPr>
          </a:p>
        </p:txBody>
      </p:sp>
      <p:sp>
        <p:nvSpPr>
          <p:cNvPr id="254978" name="Text Box 3"/>
          <p:cNvSpPr txBox="1">
            <a:spLocks noChangeArrowheads="1"/>
          </p:cNvSpPr>
          <p:nvPr/>
        </p:nvSpPr>
        <p:spPr bwMode="auto">
          <a:xfrm>
            <a:off x="8578855" y="4446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67</a:t>
            </a: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5"/>
          <p:cNvSpPr>
            <a:spLocks noGrp="1" noChangeArrowheads="1"/>
          </p:cNvSpPr>
          <p:nvPr>
            <p:ph type="title"/>
          </p:nvPr>
        </p:nvSpPr>
        <p:spPr>
          <a:xfrm>
            <a:off x="533400" y="457200"/>
            <a:ext cx="7162800" cy="1143000"/>
          </a:xfrm>
          <a:solidFill>
            <a:srgbClr val="9900CC"/>
          </a:solidFill>
        </p:spPr>
        <p:txBody>
          <a:bodyPr/>
          <a:lstStyle/>
          <a:p>
            <a:pPr eaLnBrk="1" hangingPunct="1">
              <a:defRPr/>
            </a:pPr>
            <a:r>
              <a:rPr lang="en-US" altLang="zh-CN" b="1">
                <a:solidFill>
                  <a:schemeClr val="bg1"/>
                </a:solidFill>
                <a:latin typeface="Arial" charset="0"/>
                <a:ea typeface="ＭＳ Ｐゴシック" charset="0"/>
                <a:cs typeface="Arial" charset="0"/>
              </a:rPr>
              <a:t>Summary Statement</a:t>
            </a:r>
            <a:endParaRPr lang="en-US">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8">
                                            <p:txEl>
                                              <p:pRg st="2" end="2"/>
                                            </p:txEl>
                                          </p:spTgt>
                                        </p:tgtEl>
                                        <p:attrNameLst>
                                          <p:attrName>style.visibility</p:attrName>
                                        </p:attrNameLst>
                                      </p:cBhvr>
                                      <p:to>
                                        <p:strVal val="visible"/>
                                      </p:to>
                                    </p:set>
                                    <p:anim calcmode="lin" valueType="num">
                                      <p:cBhvr additive="base">
                                        <p:cTn id="13" dur="500" fill="hold"/>
                                        <p:tgtEl>
                                          <p:spTgt spid="3993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anim calcmode="lin" valueType="num">
                                      <p:cBhvr additive="base">
                                        <p:cTn id="19" dur="5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8">
                                            <p:txEl>
                                              <p:pRg st="4" end="4"/>
                                            </p:txEl>
                                          </p:spTgt>
                                        </p:tgtEl>
                                        <p:attrNameLst>
                                          <p:attrName>style.visibility</p:attrName>
                                        </p:attrNameLst>
                                      </p:cBhvr>
                                      <p:to>
                                        <p:strVal val="visible"/>
                                      </p:to>
                                    </p:set>
                                    <p:anim calcmode="lin" valueType="num">
                                      <p:cBhvr additive="base">
                                        <p:cTn id="25" dur="500" fill="hold"/>
                                        <p:tgtEl>
                                          <p:spTgt spid="3993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917"/>
            <a:ext cx="1981200" cy="3890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mr-IN" sz="1800" b="1" dirty="0">
                <a:solidFill>
                  <a:srgbClr val="FFFFFF"/>
                </a:solidFill>
                <a:effectLst>
                  <a:glow rad="228600">
                    <a:srgbClr val="000000">
                      <a:lumMod val="95000"/>
                      <a:lumOff val="5000"/>
                    </a:srgbClr>
                  </a:glow>
                </a:effectLst>
                <a:cs typeface="Times New Roman" charset="0"/>
              </a:rPr>
              <a:t>"</a:t>
            </a:r>
            <a:r>
              <a:rPr lang="en-US" sz="1800" b="1" dirty="0">
                <a:solidFill>
                  <a:srgbClr val="FFFFFF"/>
                </a:solidFill>
                <a:effectLst>
                  <a:glow rad="228600">
                    <a:srgbClr val="000000">
                      <a:lumMod val="95000"/>
                      <a:lumOff val="5000"/>
                    </a:srgbClr>
                  </a:glow>
                </a:effectLst>
                <a:cs typeface="Times New Roman" charset="0"/>
              </a:rPr>
              <a:t>Thus there were fourteen generations in all from Abraham to David, fourteen from David to the exile to Babylon, and fourteen from the exile to Christ.</a:t>
            </a:r>
            <a:r>
              <a:rPr lang="mr-IN"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117763" name="Group 1028"/>
          <p:cNvGrpSpPr>
            <a:grpSpLocks/>
          </p:cNvGrpSpPr>
          <p:nvPr/>
        </p:nvGrpSpPr>
        <p:grpSpPr bwMode="auto">
          <a:xfrm>
            <a:off x="228600" y="682626"/>
            <a:ext cx="5086350" cy="5903914"/>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117826" name="Group 1030"/>
            <p:cNvGrpSpPr>
              <a:grpSpLocks/>
            </p:cNvGrpSpPr>
            <p:nvPr/>
          </p:nvGrpSpPr>
          <p:grpSpPr bwMode="auto">
            <a:xfrm>
              <a:off x="364" y="524"/>
              <a:ext cx="2840" cy="3531"/>
              <a:chOff x="608" y="92"/>
              <a:chExt cx="2500" cy="3531"/>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Amminadab</a:t>
                </a:r>
                <a:endParaRPr lang="en-GB" sz="1400" b="1">
                  <a:solidFill>
                    <a:srgbClr val="FFFFFF"/>
                  </a:solidFill>
                  <a:effectLst>
                    <a:glow rad="228600">
                      <a:srgbClr val="000000">
                        <a:lumMod val="95000"/>
                        <a:lumOff val="5000"/>
                      </a:srgbClr>
                    </a:glow>
                  </a:effectLst>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21" y="8350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96"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117767" name="AutoShape 1060"/>
          <p:cNvCxnSpPr>
            <a:cxnSpLocks noChangeShapeType="1"/>
          </p:cNvCxnSpPr>
          <p:nvPr/>
        </p:nvCxnSpPr>
        <p:spPr bwMode="auto">
          <a:xfrm rot="16200000" flipH="1">
            <a:off x="3795713"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46"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117769"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46"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96"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117775"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117781"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117783" name="AutoShape 1076"/>
          <p:cNvCxnSpPr>
            <a:cxnSpLocks noChangeShapeType="1"/>
          </p:cNvCxnSpPr>
          <p:nvPr/>
        </p:nvCxnSpPr>
        <p:spPr bwMode="auto">
          <a:xfrm rot="16200000" flipH="1">
            <a:off x="5427663"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117787" name="AutoShape 1080"/>
          <p:cNvCxnSpPr>
            <a:cxnSpLocks noChangeShapeType="1"/>
          </p:cNvCxnSpPr>
          <p:nvPr/>
        </p:nvCxnSpPr>
        <p:spPr bwMode="auto">
          <a:xfrm rot="16200000" flipH="1">
            <a:off x="5856289"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117789"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96" y="9112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117792" name="AutoShape 1085"/>
          <p:cNvCxnSpPr>
            <a:cxnSpLocks noChangeShapeType="1"/>
          </p:cNvCxnSpPr>
          <p:nvPr/>
        </p:nvCxnSpPr>
        <p:spPr bwMode="auto">
          <a:xfrm>
            <a:off x="5616576"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71"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Zerubbabel</a:t>
            </a:r>
            <a:endParaRPr lang="en-GB" sz="1400" b="1">
              <a:solidFill>
                <a:srgbClr val="FFFFFF"/>
              </a:solidFill>
              <a:effectLst>
                <a:glow rad="228600">
                  <a:srgbClr val="000000">
                    <a:lumMod val="95000"/>
                    <a:lumOff val="5000"/>
                  </a:srgbClr>
                </a:glow>
              </a:effectLst>
            </a:endParaRPr>
          </a:p>
        </p:txBody>
      </p:sp>
      <p:cxnSp>
        <p:nvCxnSpPr>
          <p:cNvPr id="117794" name="AutoShape 1087"/>
          <p:cNvCxnSpPr>
            <a:cxnSpLocks noChangeShapeType="1"/>
          </p:cNvCxnSpPr>
          <p:nvPr/>
        </p:nvCxnSpPr>
        <p:spPr bwMode="auto">
          <a:xfrm rot="16200000" flipH="1">
            <a:off x="6110288"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21"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21"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117800"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71"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Zadok</a:t>
            </a:r>
            <a:endParaRPr lang="en-GB" sz="1400" b="1">
              <a:solidFill>
                <a:srgbClr val="FFFFFF"/>
              </a:solidFill>
              <a:effectLst>
                <a:glow rad="228600">
                  <a:srgbClr val="000000">
                    <a:lumMod val="95000"/>
                    <a:lumOff val="5000"/>
                  </a:srgbClr>
                </a:glow>
              </a:effectLst>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1"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117806"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117808"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117815" name="AutoShape 1108"/>
          <p:cNvCxnSpPr>
            <a:cxnSpLocks noChangeShapeType="1"/>
          </p:cNvCxnSpPr>
          <p:nvPr/>
        </p:nvCxnSpPr>
        <p:spPr bwMode="auto">
          <a:xfrm rot="16200000" flipH="1">
            <a:off x="8168482"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31"/>
            <a:ext cx="2514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algn="ctr" eaLnBrk="1" hangingPunct="1"/>
            <a:endParaRPr lang="en-US" sz="1800" b="1">
              <a:solidFill>
                <a:srgbClr val="FFFFFF"/>
              </a:solidFill>
              <a:effectLst>
                <a:glow rad="228600">
                  <a:srgbClr val="000000">
                    <a:lumMod val="95000"/>
                    <a:lumOff val="5000"/>
                  </a:srgbClr>
                </a:glow>
              </a:effectLst>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algn="ctr" eaLnBrk="1" hangingPunct="1"/>
            <a:endParaRPr lang="en-US" sz="1800" b="1">
              <a:solidFill>
                <a:srgbClr val="FFFFFF"/>
              </a:solidFill>
              <a:effectLst>
                <a:glow rad="228600">
                  <a:srgbClr val="000000">
                    <a:lumMod val="95000"/>
                    <a:lumOff val="5000"/>
                  </a:srgbClr>
                </a:glow>
              </a:effectLst>
            </a:endParaRPr>
          </a:p>
        </p:txBody>
      </p:sp>
      <p:sp>
        <p:nvSpPr>
          <p:cNvPr id="117848" name="Text Box 1112"/>
          <p:cNvSpPr txBox="1">
            <a:spLocks noChangeArrowheads="1"/>
          </p:cNvSpPr>
          <p:nvPr/>
        </p:nvSpPr>
        <p:spPr bwMode="auto">
          <a:xfrm>
            <a:off x="1524000" y="5635628"/>
            <a:ext cx="1752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31"/>
            <a:ext cx="39624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algn="ctr" eaLnBrk="1" hangingPunct="1"/>
            <a:endParaRPr lang="en-US" sz="1800" b="1">
              <a:solidFill>
                <a:srgbClr val="FFFFFF"/>
              </a:solidFill>
              <a:effectLst>
                <a:glow rad="228600">
                  <a:srgbClr val="000000">
                    <a:lumMod val="95000"/>
                    <a:lumOff val="5000"/>
                  </a:srgbClr>
                </a:glow>
              </a:effectLst>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p:cNvGrpSpPr/>
          <p:nvPr/>
        </p:nvGrpSpPr>
        <p:grpSpPr>
          <a:xfrm>
            <a:off x="7668344" y="2636912"/>
            <a:ext cx="1778000" cy="1174552"/>
            <a:chOff x="7390341" y="1916832"/>
            <a:chExt cx="1778000" cy="1174552"/>
          </a:xfrm>
        </p:grpSpPr>
        <p:sp>
          <p:nvSpPr>
            <p:cNvPr id="96" name="Text Box 43"/>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FFFFFF"/>
                  </a:solidFill>
                </a:rPr>
                <a:t>Ahaziah</a:t>
              </a:r>
              <a:endParaRPr lang="en-GB" sz="1400">
                <a:solidFill>
                  <a:srgbClr val="FFFFFF"/>
                </a:solidFill>
              </a:endParaRPr>
            </a:p>
          </p:txBody>
        </p:sp>
        <p:cxnSp>
          <p:nvCxnSpPr>
            <p:cNvPr id="97" name="AutoShape 44"/>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FFFFFF"/>
                  </a:solidFill>
                </a:rPr>
                <a:t>Joash</a:t>
              </a:r>
              <a:endParaRPr lang="en-GB" sz="1400">
                <a:solidFill>
                  <a:srgbClr val="FFFFFF"/>
                </a:solidFill>
              </a:endParaRPr>
            </a:p>
          </p:txBody>
        </p:sp>
        <p:cxnSp>
          <p:nvCxnSpPr>
            <p:cNvPr id="99" name="AutoShape 46"/>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400">
                  <a:solidFill>
                    <a:srgbClr val="FFFFFF"/>
                  </a:solidFill>
                </a:rPr>
                <a:t>Amaziah</a:t>
              </a:r>
            </a:p>
          </p:txBody>
        </p:sp>
      </p:grpSp>
      <p:sp>
        <p:nvSpPr>
          <p:cNvPr id="101" name="Left Arrow 100"/>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endParaRPr lang="en-US">
              <a:solidFill>
                <a:srgbClr val="FFCC00"/>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3049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P spid="1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4"/>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extLst>
      <p:ext uri="{BB962C8B-B14F-4D97-AF65-F5344CB8AC3E}">
        <p14:creationId xmlns:p14="http://schemas.microsoft.com/office/powerpoint/2010/main" val="11794973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62000" y="381000"/>
            <a:ext cx="7772400" cy="1470025"/>
          </a:xfrm>
        </p:spPr>
        <p:txBody>
          <a:bodyPr/>
          <a:lstStyle/>
          <a:p>
            <a:pPr eaLnBrk="1" hangingPunct="1"/>
            <a:r>
              <a:rPr lang="en-US">
                <a:latin typeface="Arial" charset="0"/>
                <a:ea typeface="ＭＳ Ｐゴシック" charset="0"/>
              </a:rPr>
              <a:t>Monarchies in 1900</a:t>
            </a:r>
          </a:p>
        </p:txBody>
      </p:sp>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8665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r>
              <a:rPr lang="mr-IN" sz="2800" b="1" dirty="0"/>
              <a:t>"</a:t>
            </a:r>
            <a:r>
              <a:rPr lang="en-US" sz="2800" b="1" dirty="0"/>
              <a:t>And you, O Bethlehem in the land of Judah, are not least among the ruling cities of Judah, for a ruler will come from you who will be the shepherd for my people Israel</a:t>
            </a:r>
            <a:r>
              <a:rPr lang="mr-IN" sz="2800" b="1" dirty="0"/>
              <a:t>"</a:t>
            </a:r>
            <a:r>
              <a:rPr lang="en-US" sz="2800" b="1" dirty="0"/>
              <a:t> </a:t>
            </a:r>
            <a:br>
              <a:rPr lang="en-US" sz="2800" b="1" dirty="0"/>
            </a:br>
            <a:r>
              <a:rPr lang="en-US" sz="2800" b="1" dirty="0"/>
              <a:t>(Micah 5:2 quoted in Matthew 2:6 </a:t>
            </a:r>
            <a:r>
              <a:rPr lang="en-US" sz="2400" b="1" dirty="0"/>
              <a:t>NLT</a:t>
            </a:r>
            <a:r>
              <a:rPr lang="en-US" sz="2800" b="1" dirty="0"/>
              <a:t>) </a:t>
            </a:r>
            <a:endParaRPr lang="en-US" sz="1600" b="1" dirty="0">
              <a:solidFill>
                <a:schemeClr val="bg1"/>
              </a:solidFill>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794400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algn="ctr">
              <a:defRPr/>
            </a:pPr>
            <a:endParaRPr lang="en-US">
              <a:solidFill>
                <a:srgbClr val="FFFFFF"/>
              </a:solidFill>
              <a:latin typeface="Arial"/>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en-US" sz="4000" b="1" dirty="0">
                <a:solidFill>
                  <a:schemeClr val="bg1"/>
                </a:solidFill>
                <a:latin typeface="Arial"/>
                <a:ea typeface="ＭＳ Ｐゴシック" charset="0"/>
                <a:cs typeface="Arial"/>
              </a:rPr>
              <a:t>Journey to Bethlehem</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2</a:t>
            </a:r>
          </a:p>
        </p:txBody>
      </p:sp>
    </p:spTree>
    <p:extLst>
      <p:ext uri="{BB962C8B-B14F-4D97-AF65-F5344CB8AC3E}">
        <p14:creationId xmlns:p14="http://schemas.microsoft.com/office/powerpoint/2010/main" val="269238628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096" y="-10116"/>
            <a:ext cx="3707904" cy="2780928"/>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83940"/>
            <a:ext cx="4858736" cy="2125181"/>
          </a:xfrm>
          <a:prstGeom prst="rect">
            <a:avLst/>
          </a:prstGeom>
        </p:spPr>
      </p:pic>
      <p:pic>
        <p:nvPicPr>
          <p:cNvPr id="6" name="Picture 2" descr="2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78984" y="0"/>
            <a:ext cx="4565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788045" y="0"/>
            <a:ext cx="4248473" cy="20608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ct val="80000"/>
              </a:lnSpc>
              <a:defRPr/>
            </a:pPr>
            <a:r>
              <a:rPr lang="en-US" sz="5400" dirty="0">
                <a:solidFill>
                  <a:srgbClr val="FFFFFF"/>
                </a:solidFill>
                <a:effectLst>
                  <a:glow rad="152400">
                    <a:srgbClr val="000000"/>
                  </a:glow>
                </a:effectLst>
                <a:latin typeface="Arial"/>
                <a:ea typeface="ＭＳ Ｐゴシック" charset="0"/>
                <a:cs typeface="Arial"/>
              </a:rPr>
              <a:t>Gentiles </a:t>
            </a:r>
            <a:r>
              <a:rPr lang="en-US" sz="5400" dirty="0">
                <a:solidFill>
                  <a:srgbClr val="FFFF00"/>
                </a:solidFill>
                <a:effectLst>
                  <a:glow rad="152400">
                    <a:srgbClr val="000000"/>
                  </a:glow>
                </a:effectLst>
                <a:latin typeface="Arial"/>
                <a:ea typeface="ＭＳ Ｐゴシック" charset="0"/>
                <a:cs typeface="Arial"/>
              </a:rPr>
              <a:t>seeking</a:t>
            </a:r>
            <a:endParaRPr lang="en-US" sz="3600" dirty="0">
              <a:solidFill>
                <a:srgbClr val="FFFF00"/>
              </a:solidFill>
              <a:effectLst>
                <a:glow rad="152400">
                  <a:srgbClr val="000000"/>
                </a:glow>
              </a:effectLst>
              <a:latin typeface="Arial"/>
              <a:ea typeface="ＭＳ Ｐゴシック" charset="0"/>
              <a:cs typeface="Arial"/>
            </a:endParaRPr>
          </a:p>
        </p:txBody>
      </p:sp>
      <p:pic>
        <p:nvPicPr>
          <p:cNvPr id="8" name="Picture 7"/>
          <p:cNvPicPr>
            <a:picLocks noChangeAspect="1"/>
          </p:cNvPicPr>
          <p:nvPr/>
        </p:nvPicPr>
        <p:blipFill>
          <a:blip r:embed="rId6"/>
          <a:stretch>
            <a:fillRect/>
          </a:stretch>
        </p:blipFill>
        <p:spPr>
          <a:xfrm>
            <a:off x="971600" y="4456867"/>
            <a:ext cx="3600400" cy="2390665"/>
          </a:xfrm>
          <a:prstGeom prst="rect">
            <a:avLst/>
          </a:prstGeom>
        </p:spPr>
      </p:pic>
      <p:sp>
        <p:nvSpPr>
          <p:cNvPr id="9" name="Title 1"/>
          <p:cNvSpPr txBox="1">
            <a:spLocks/>
          </p:cNvSpPr>
          <p:nvPr/>
        </p:nvSpPr>
        <p:spPr bwMode="auto">
          <a:xfrm>
            <a:off x="107504" y="2952328"/>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5400" dirty="0">
                <a:solidFill>
                  <a:srgbClr val="FFFFFF"/>
                </a:solidFill>
                <a:effectLst>
                  <a:glow rad="152400">
                    <a:srgbClr val="000000"/>
                  </a:glow>
                </a:effectLst>
                <a:latin typeface="Arial"/>
                <a:ea typeface="ＭＳ Ｐゴシック" charset="0"/>
                <a:cs typeface="Arial"/>
              </a:rPr>
              <a:t>Jerusalem </a:t>
            </a:r>
            <a:r>
              <a:rPr lang="en-US" sz="5400" dirty="0">
                <a:solidFill>
                  <a:srgbClr val="FFFF00"/>
                </a:solidFill>
                <a:effectLst>
                  <a:glow rad="152400">
                    <a:srgbClr val="000000"/>
                  </a:glow>
                </a:effectLst>
                <a:latin typeface="Arial"/>
                <a:ea typeface="ＭＳ Ｐゴシック" charset="0"/>
                <a:cs typeface="Arial"/>
              </a:rPr>
              <a:t>disturbed</a:t>
            </a:r>
            <a:endParaRPr lang="en-US" sz="3600" dirty="0">
              <a:solidFill>
                <a:srgbClr val="FFFF00"/>
              </a:solidFill>
              <a:effectLst>
                <a:glow rad="152400">
                  <a:srgbClr val="000000"/>
                </a:glow>
              </a:effectLst>
              <a:latin typeface="Arial"/>
              <a:ea typeface="ＭＳ Ｐゴシック" charset="0"/>
              <a:cs typeface="Arial"/>
            </a:endParaRPr>
          </a:p>
        </p:txBody>
      </p:sp>
      <p:sp>
        <p:nvSpPr>
          <p:cNvPr id="16387" name="Title 1"/>
          <p:cNvSpPr>
            <a:spLocks noGrp="1"/>
          </p:cNvSpPr>
          <p:nvPr>
            <p:ph type="ctrTitle"/>
          </p:nvPr>
        </p:nvSpPr>
        <p:spPr>
          <a:xfrm>
            <a:off x="4788045" y="5157193"/>
            <a:ext cx="4248473" cy="1512168"/>
          </a:xfrm>
          <a:effectLst/>
        </p:spPr>
        <p:txBody>
          <a:bodyPr/>
          <a:lstStyle/>
          <a:p>
            <a:pPr algn="r" eaLnBrk="1" hangingPunct="1">
              <a:defRPr/>
            </a:pPr>
            <a:r>
              <a:rPr lang="en-US" sz="5400" dirty="0">
                <a:solidFill>
                  <a:schemeClr val="bg1"/>
                </a:solidFill>
                <a:effectLst>
                  <a:glow rad="152400">
                    <a:schemeClr val="tx1"/>
                  </a:glow>
                </a:effectLst>
                <a:latin typeface="Arial"/>
                <a:ea typeface="ＭＳ Ｐゴシック" charset="0"/>
                <a:cs typeface="Arial"/>
              </a:rPr>
              <a:t>Responses to Jesus</a:t>
            </a:r>
            <a:endParaRPr lang="en-US" sz="3600" dirty="0">
              <a:solidFill>
                <a:schemeClr val="bg1"/>
              </a:solidFill>
              <a:effectLst>
                <a:glow rad="152400">
                  <a:schemeClr val="tx1"/>
                </a:glow>
              </a:effectLst>
              <a:latin typeface="Arial"/>
              <a:ea typeface="ＭＳ Ｐゴシック" charset="0"/>
              <a:cs typeface="Arial"/>
            </a:endParaRPr>
          </a:p>
        </p:txBody>
      </p:sp>
      <p:sp>
        <p:nvSpPr>
          <p:cNvPr id="10" name="Title 1"/>
          <p:cNvSpPr txBox="1">
            <a:spLocks/>
          </p:cNvSpPr>
          <p:nvPr/>
        </p:nvSpPr>
        <p:spPr bwMode="auto">
          <a:xfrm>
            <a:off x="107504" y="5184576"/>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5400" dirty="0">
                <a:solidFill>
                  <a:srgbClr val="FFFFFF"/>
                </a:solidFill>
                <a:effectLst>
                  <a:glow rad="152400">
                    <a:srgbClr val="000000"/>
                  </a:glow>
                </a:effectLst>
                <a:latin typeface="Arial"/>
                <a:ea typeface="ＭＳ Ｐゴシック" charset="0"/>
                <a:cs typeface="Arial"/>
              </a:rPr>
              <a:t>Leaders </a:t>
            </a:r>
            <a:r>
              <a:rPr lang="en-US" sz="5400" dirty="0">
                <a:solidFill>
                  <a:srgbClr val="FFFF00"/>
                </a:solidFill>
                <a:effectLst>
                  <a:glow rad="152400">
                    <a:srgbClr val="000000"/>
                  </a:glow>
                </a:effectLst>
                <a:latin typeface="Arial"/>
                <a:ea typeface="ＭＳ Ｐゴシック" charset="0"/>
                <a:cs typeface="Arial"/>
              </a:rPr>
              <a:t>ignored</a:t>
            </a:r>
            <a:endParaRPr lang="en-US" sz="3600" dirty="0">
              <a:solidFill>
                <a:srgbClr val="FFFF00"/>
              </a:solidFill>
              <a:effectLst>
                <a:glow rad="152400">
                  <a:srgbClr val="000000"/>
                </a:glow>
              </a:effectLst>
              <a:latin typeface="Arial"/>
              <a:ea typeface="ＭＳ Ｐゴシック" charset="0"/>
              <a:cs typeface="Arial"/>
            </a:endParaRPr>
          </a:p>
        </p:txBody>
      </p:sp>
      <p:sp>
        <p:nvSpPr>
          <p:cNvPr id="11" name="Title 1"/>
          <p:cNvSpPr txBox="1">
            <a:spLocks/>
          </p:cNvSpPr>
          <p:nvPr/>
        </p:nvSpPr>
        <p:spPr bwMode="auto">
          <a:xfrm>
            <a:off x="107504" y="648072"/>
            <a:ext cx="4176464"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80000"/>
              </a:lnSpc>
              <a:defRPr/>
            </a:pPr>
            <a:r>
              <a:rPr lang="en-US" sz="5400" dirty="0">
                <a:solidFill>
                  <a:srgbClr val="FFFFFF"/>
                </a:solidFill>
                <a:effectLst>
                  <a:glow rad="152400">
                    <a:srgbClr val="000000"/>
                  </a:glow>
                </a:effectLst>
                <a:latin typeface="Arial"/>
                <a:ea typeface="ＭＳ Ｐゴシック" charset="0"/>
                <a:cs typeface="Arial"/>
              </a:rPr>
              <a:t>Herod </a:t>
            </a:r>
            <a:r>
              <a:rPr lang="en-US" sz="5400" dirty="0">
                <a:solidFill>
                  <a:srgbClr val="FFFF00"/>
                </a:solidFill>
                <a:effectLst>
                  <a:glow rad="152400">
                    <a:srgbClr val="000000"/>
                  </a:glow>
                </a:effectLst>
                <a:latin typeface="Arial"/>
                <a:ea typeface="ＭＳ Ｐゴシック" charset="0"/>
                <a:cs typeface="Arial"/>
              </a:rPr>
              <a:t>opposed</a:t>
            </a:r>
            <a:endParaRPr lang="en-US" sz="3600" dirty="0">
              <a:solidFill>
                <a:srgbClr val="FFFF00"/>
              </a:solidFill>
              <a:effectLst>
                <a:glow rad="152400">
                  <a:srgbClr val="000000"/>
                </a:glow>
              </a:effectLst>
              <a:latin typeface="Arial"/>
              <a:ea typeface="ＭＳ Ｐゴシック" charset="0"/>
              <a:cs typeface="Arial"/>
            </a:endParaRPr>
          </a:p>
        </p:txBody>
      </p:sp>
    </p:spTree>
    <p:extLst>
      <p:ext uri="{BB962C8B-B14F-4D97-AF65-F5344CB8AC3E}">
        <p14:creationId xmlns:p14="http://schemas.microsoft.com/office/powerpoint/2010/main" val="42538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406">
                                          <p:stCondLst>
                                            <p:cond delay="0"/>
                                          </p:stCondLst>
                                        </p:cTn>
                                        <p:tgtEl>
                                          <p:spTgt spid="13"/>
                                        </p:tgtEl>
                                      </p:cBhvr>
                                    </p:animEffect>
                                    <p:anim calcmode="lin" valueType="num">
                                      <p:cBhvr>
                                        <p:cTn id="15" dur="1275"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4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465" tmFilter="0, 0; 0.125,0.2665; 0.25,0.4; 0.375,0.465; 0.5,0.5;  0.625,0.535; 0.75,0.6; 0.875,0.7335; 1,1">
                                          <p:stCondLst>
                                            <p:cond delay="465"/>
                                          </p:stCondLst>
                                        </p:cTn>
                                        <p:tgtEl>
                                          <p:spTgt spid="13"/>
                                        </p:tgtEl>
                                        <p:attrNameLst>
                                          <p:attrName>ppt_y</p:attrName>
                                        </p:attrNameLst>
                                      </p:cBhvr>
                                      <p:tavLst>
                                        <p:tav tm="0" fmla="#ppt_y-sin(pi*$)/9">
                                          <p:val>
                                            <p:fltVal val="0"/>
                                          </p:val>
                                        </p:tav>
                                        <p:tav tm="100000">
                                          <p:val>
                                            <p:fltVal val="1"/>
                                          </p:val>
                                        </p:tav>
                                      </p:tavLst>
                                    </p:anim>
                                    <p:anim calcmode="lin" valueType="num">
                                      <p:cBhvr>
                                        <p:cTn id="18" dur="232" tmFilter="0, 0; 0.125,0.2665; 0.25,0.4; 0.375,0.465; 0.5,0.5;  0.625,0.535; 0.75,0.6; 0.875,0.7335; 1,1">
                                          <p:stCondLst>
                                            <p:cond delay="927"/>
                                          </p:stCondLst>
                                        </p:cTn>
                                        <p:tgtEl>
                                          <p:spTgt spid="13"/>
                                        </p:tgtEl>
                                        <p:attrNameLst>
                                          <p:attrName>ppt_y</p:attrName>
                                        </p:attrNameLst>
                                      </p:cBhvr>
                                      <p:tavLst>
                                        <p:tav tm="0" fmla="#ppt_y-sin(pi*$)/27">
                                          <p:val>
                                            <p:fltVal val="0"/>
                                          </p:val>
                                        </p:tav>
                                        <p:tav tm="100000">
                                          <p:val>
                                            <p:fltVal val="1"/>
                                          </p:val>
                                        </p:tav>
                                      </p:tavLst>
                                    </p:anim>
                                    <p:anim calcmode="lin" valueType="num">
                                      <p:cBhvr>
                                        <p:cTn id="19" dur="115" tmFilter="0, 0; 0.125,0.2665; 0.25,0.4; 0.375,0.465; 0.5,0.5;  0.625,0.535; 0.75,0.6; 0.875,0.7335; 1,1">
                                          <p:stCondLst>
                                            <p:cond delay="1159"/>
                                          </p:stCondLst>
                                        </p:cTn>
                                        <p:tgtEl>
                                          <p:spTgt spid="13"/>
                                        </p:tgtEl>
                                        <p:attrNameLst>
                                          <p:attrName>ppt_y</p:attrName>
                                        </p:attrNameLst>
                                      </p:cBhvr>
                                      <p:tavLst>
                                        <p:tav tm="0" fmla="#ppt_y-sin(pi*$)/81">
                                          <p:val>
                                            <p:fltVal val="0"/>
                                          </p:val>
                                        </p:tav>
                                        <p:tav tm="100000">
                                          <p:val>
                                            <p:fltVal val="1"/>
                                          </p:val>
                                        </p:tav>
                                      </p:tavLst>
                                    </p:anim>
                                    <p:animScale>
                                      <p:cBhvr>
                                        <p:cTn id="20" dur="18">
                                          <p:stCondLst>
                                            <p:cond delay="455"/>
                                          </p:stCondLst>
                                        </p:cTn>
                                        <p:tgtEl>
                                          <p:spTgt spid="13"/>
                                        </p:tgtEl>
                                      </p:cBhvr>
                                      <p:to x="100000" y="60000"/>
                                    </p:animScale>
                                    <p:animScale>
                                      <p:cBhvr>
                                        <p:cTn id="21" dur="116" decel="50000">
                                          <p:stCondLst>
                                            <p:cond delay="473"/>
                                          </p:stCondLst>
                                        </p:cTn>
                                        <p:tgtEl>
                                          <p:spTgt spid="13"/>
                                        </p:tgtEl>
                                      </p:cBhvr>
                                      <p:to x="100000" y="100000"/>
                                    </p:animScale>
                                    <p:animScale>
                                      <p:cBhvr>
                                        <p:cTn id="22" dur="18">
                                          <p:stCondLst>
                                            <p:cond delay="918"/>
                                          </p:stCondLst>
                                        </p:cTn>
                                        <p:tgtEl>
                                          <p:spTgt spid="13"/>
                                        </p:tgtEl>
                                      </p:cBhvr>
                                      <p:to x="100000" y="80000"/>
                                    </p:animScale>
                                    <p:animScale>
                                      <p:cBhvr>
                                        <p:cTn id="23" dur="116" decel="50000">
                                          <p:stCondLst>
                                            <p:cond delay="937"/>
                                          </p:stCondLst>
                                        </p:cTn>
                                        <p:tgtEl>
                                          <p:spTgt spid="13"/>
                                        </p:tgtEl>
                                      </p:cBhvr>
                                      <p:to x="100000" y="100000"/>
                                    </p:animScale>
                                    <p:animScale>
                                      <p:cBhvr>
                                        <p:cTn id="24" dur="18">
                                          <p:stCondLst>
                                            <p:cond delay="1149"/>
                                          </p:stCondLst>
                                        </p:cTn>
                                        <p:tgtEl>
                                          <p:spTgt spid="13"/>
                                        </p:tgtEl>
                                      </p:cBhvr>
                                      <p:to x="100000" y="90000"/>
                                    </p:animScale>
                                    <p:animScale>
                                      <p:cBhvr>
                                        <p:cTn id="25" dur="116" decel="50000">
                                          <p:stCondLst>
                                            <p:cond delay="1168"/>
                                          </p:stCondLst>
                                        </p:cTn>
                                        <p:tgtEl>
                                          <p:spTgt spid="13"/>
                                        </p:tgtEl>
                                      </p:cBhvr>
                                      <p:to x="100000" y="100000"/>
                                    </p:animScale>
                                    <p:animScale>
                                      <p:cBhvr>
                                        <p:cTn id="26" dur="18">
                                          <p:stCondLst>
                                            <p:cond delay="1266"/>
                                          </p:stCondLst>
                                        </p:cTn>
                                        <p:tgtEl>
                                          <p:spTgt spid="13"/>
                                        </p:tgtEl>
                                      </p:cBhvr>
                                      <p:to x="100000" y="95000"/>
                                    </p:animScale>
                                    <p:animScale>
                                      <p:cBhvr>
                                        <p:cTn id="27" dur="116" decel="50000">
                                          <p:stCondLst>
                                            <p:cond delay="1284"/>
                                          </p:stCondLst>
                                        </p:cTn>
                                        <p:tgtEl>
                                          <p:spTgt spid="1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406">
                                          <p:stCondLst>
                                            <p:cond delay="0"/>
                                          </p:stCondLst>
                                        </p:cTn>
                                        <p:tgtEl>
                                          <p:spTgt spid="11"/>
                                        </p:tgtEl>
                                      </p:cBhvr>
                                    </p:animEffect>
                                    <p:anim calcmode="lin" valueType="num">
                                      <p:cBhvr>
                                        <p:cTn id="31" dur="127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46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465" tmFilter="0, 0; 0.125,0.2665; 0.25,0.4; 0.375,0.465; 0.5,0.5;  0.625,0.535; 0.75,0.6; 0.875,0.7335; 1,1">
                                          <p:stCondLst>
                                            <p:cond delay="465"/>
                                          </p:stCondLst>
                                        </p:cTn>
                                        <p:tgtEl>
                                          <p:spTgt spid="11"/>
                                        </p:tgtEl>
                                        <p:attrNameLst>
                                          <p:attrName>ppt_y</p:attrName>
                                        </p:attrNameLst>
                                      </p:cBhvr>
                                      <p:tavLst>
                                        <p:tav tm="0" fmla="#ppt_y-sin(pi*$)/9">
                                          <p:val>
                                            <p:fltVal val="0"/>
                                          </p:val>
                                        </p:tav>
                                        <p:tav tm="100000">
                                          <p:val>
                                            <p:fltVal val="1"/>
                                          </p:val>
                                        </p:tav>
                                      </p:tavLst>
                                    </p:anim>
                                    <p:anim calcmode="lin" valueType="num">
                                      <p:cBhvr>
                                        <p:cTn id="34" dur="232" tmFilter="0, 0; 0.125,0.2665; 0.25,0.4; 0.375,0.465; 0.5,0.5;  0.625,0.535; 0.75,0.6; 0.875,0.7335; 1,1">
                                          <p:stCondLst>
                                            <p:cond delay="927"/>
                                          </p:stCondLst>
                                        </p:cTn>
                                        <p:tgtEl>
                                          <p:spTgt spid="11"/>
                                        </p:tgtEl>
                                        <p:attrNameLst>
                                          <p:attrName>ppt_y</p:attrName>
                                        </p:attrNameLst>
                                      </p:cBhvr>
                                      <p:tavLst>
                                        <p:tav tm="0" fmla="#ppt_y-sin(pi*$)/27">
                                          <p:val>
                                            <p:fltVal val="0"/>
                                          </p:val>
                                        </p:tav>
                                        <p:tav tm="100000">
                                          <p:val>
                                            <p:fltVal val="1"/>
                                          </p:val>
                                        </p:tav>
                                      </p:tavLst>
                                    </p:anim>
                                    <p:anim calcmode="lin" valueType="num">
                                      <p:cBhvr>
                                        <p:cTn id="35" dur="115" tmFilter="0, 0; 0.125,0.2665; 0.25,0.4; 0.375,0.465; 0.5,0.5;  0.625,0.535; 0.75,0.6; 0.875,0.7335; 1,1">
                                          <p:stCondLst>
                                            <p:cond delay="1159"/>
                                          </p:stCondLst>
                                        </p:cTn>
                                        <p:tgtEl>
                                          <p:spTgt spid="11"/>
                                        </p:tgtEl>
                                        <p:attrNameLst>
                                          <p:attrName>ppt_y</p:attrName>
                                        </p:attrNameLst>
                                      </p:cBhvr>
                                      <p:tavLst>
                                        <p:tav tm="0" fmla="#ppt_y-sin(pi*$)/81">
                                          <p:val>
                                            <p:fltVal val="0"/>
                                          </p:val>
                                        </p:tav>
                                        <p:tav tm="100000">
                                          <p:val>
                                            <p:fltVal val="1"/>
                                          </p:val>
                                        </p:tav>
                                      </p:tavLst>
                                    </p:anim>
                                    <p:animScale>
                                      <p:cBhvr>
                                        <p:cTn id="36" dur="18">
                                          <p:stCondLst>
                                            <p:cond delay="455"/>
                                          </p:stCondLst>
                                        </p:cTn>
                                        <p:tgtEl>
                                          <p:spTgt spid="11"/>
                                        </p:tgtEl>
                                      </p:cBhvr>
                                      <p:to x="100000" y="60000"/>
                                    </p:animScale>
                                    <p:animScale>
                                      <p:cBhvr>
                                        <p:cTn id="37" dur="116" decel="50000">
                                          <p:stCondLst>
                                            <p:cond delay="473"/>
                                          </p:stCondLst>
                                        </p:cTn>
                                        <p:tgtEl>
                                          <p:spTgt spid="11"/>
                                        </p:tgtEl>
                                      </p:cBhvr>
                                      <p:to x="100000" y="100000"/>
                                    </p:animScale>
                                    <p:animScale>
                                      <p:cBhvr>
                                        <p:cTn id="38" dur="18">
                                          <p:stCondLst>
                                            <p:cond delay="918"/>
                                          </p:stCondLst>
                                        </p:cTn>
                                        <p:tgtEl>
                                          <p:spTgt spid="11"/>
                                        </p:tgtEl>
                                      </p:cBhvr>
                                      <p:to x="100000" y="80000"/>
                                    </p:animScale>
                                    <p:animScale>
                                      <p:cBhvr>
                                        <p:cTn id="39" dur="116" decel="50000">
                                          <p:stCondLst>
                                            <p:cond delay="937"/>
                                          </p:stCondLst>
                                        </p:cTn>
                                        <p:tgtEl>
                                          <p:spTgt spid="11"/>
                                        </p:tgtEl>
                                      </p:cBhvr>
                                      <p:to x="100000" y="100000"/>
                                    </p:animScale>
                                    <p:animScale>
                                      <p:cBhvr>
                                        <p:cTn id="40" dur="18">
                                          <p:stCondLst>
                                            <p:cond delay="1149"/>
                                          </p:stCondLst>
                                        </p:cTn>
                                        <p:tgtEl>
                                          <p:spTgt spid="11"/>
                                        </p:tgtEl>
                                      </p:cBhvr>
                                      <p:to x="100000" y="90000"/>
                                    </p:animScale>
                                    <p:animScale>
                                      <p:cBhvr>
                                        <p:cTn id="41" dur="116" decel="50000">
                                          <p:stCondLst>
                                            <p:cond delay="1168"/>
                                          </p:stCondLst>
                                        </p:cTn>
                                        <p:tgtEl>
                                          <p:spTgt spid="11"/>
                                        </p:tgtEl>
                                      </p:cBhvr>
                                      <p:to x="100000" y="100000"/>
                                    </p:animScale>
                                    <p:animScale>
                                      <p:cBhvr>
                                        <p:cTn id="42" dur="18">
                                          <p:stCondLst>
                                            <p:cond delay="1266"/>
                                          </p:stCondLst>
                                        </p:cTn>
                                        <p:tgtEl>
                                          <p:spTgt spid="11"/>
                                        </p:tgtEl>
                                      </p:cBhvr>
                                      <p:to x="100000" y="95000"/>
                                    </p:animScale>
                                    <p:animScale>
                                      <p:cBhvr>
                                        <p:cTn id="43" dur="116" decel="50000">
                                          <p:stCondLst>
                                            <p:cond delay="128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406">
                                          <p:stCondLst>
                                            <p:cond delay="0"/>
                                          </p:stCondLst>
                                        </p:cTn>
                                        <p:tgtEl>
                                          <p:spTgt spid="14"/>
                                        </p:tgtEl>
                                      </p:cBhvr>
                                    </p:animEffect>
                                    <p:anim calcmode="lin" valueType="num">
                                      <p:cBhvr>
                                        <p:cTn id="49" dur="1275"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46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465" tmFilter="0, 0; 0.125,0.2665; 0.25,0.4; 0.375,0.465; 0.5,0.5;  0.625,0.535; 0.75,0.6; 0.875,0.7335; 1,1">
                                          <p:stCondLst>
                                            <p:cond delay="465"/>
                                          </p:stCondLst>
                                        </p:cTn>
                                        <p:tgtEl>
                                          <p:spTgt spid="14"/>
                                        </p:tgtEl>
                                        <p:attrNameLst>
                                          <p:attrName>ppt_y</p:attrName>
                                        </p:attrNameLst>
                                      </p:cBhvr>
                                      <p:tavLst>
                                        <p:tav tm="0" fmla="#ppt_y-sin(pi*$)/9">
                                          <p:val>
                                            <p:fltVal val="0"/>
                                          </p:val>
                                        </p:tav>
                                        <p:tav tm="100000">
                                          <p:val>
                                            <p:fltVal val="1"/>
                                          </p:val>
                                        </p:tav>
                                      </p:tavLst>
                                    </p:anim>
                                    <p:anim calcmode="lin" valueType="num">
                                      <p:cBhvr>
                                        <p:cTn id="52" dur="232" tmFilter="0, 0; 0.125,0.2665; 0.25,0.4; 0.375,0.465; 0.5,0.5;  0.625,0.535; 0.75,0.6; 0.875,0.7335; 1,1">
                                          <p:stCondLst>
                                            <p:cond delay="927"/>
                                          </p:stCondLst>
                                        </p:cTn>
                                        <p:tgtEl>
                                          <p:spTgt spid="14"/>
                                        </p:tgtEl>
                                        <p:attrNameLst>
                                          <p:attrName>ppt_y</p:attrName>
                                        </p:attrNameLst>
                                      </p:cBhvr>
                                      <p:tavLst>
                                        <p:tav tm="0" fmla="#ppt_y-sin(pi*$)/27">
                                          <p:val>
                                            <p:fltVal val="0"/>
                                          </p:val>
                                        </p:tav>
                                        <p:tav tm="100000">
                                          <p:val>
                                            <p:fltVal val="1"/>
                                          </p:val>
                                        </p:tav>
                                      </p:tavLst>
                                    </p:anim>
                                    <p:anim calcmode="lin" valueType="num">
                                      <p:cBhvr>
                                        <p:cTn id="53" dur="115" tmFilter="0, 0; 0.125,0.2665; 0.25,0.4; 0.375,0.465; 0.5,0.5;  0.625,0.535; 0.75,0.6; 0.875,0.7335; 1,1">
                                          <p:stCondLst>
                                            <p:cond delay="1159"/>
                                          </p:stCondLst>
                                        </p:cTn>
                                        <p:tgtEl>
                                          <p:spTgt spid="14"/>
                                        </p:tgtEl>
                                        <p:attrNameLst>
                                          <p:attrName>ppt_y</p:attrName>
                                        </p:attrNameLst>
                                      </p:cBhvr>
                                      <p:tavLst>
                                        <p:tav tm="0" fmla="#ppt_y-sin(pi*$)/81">
                                          <p:val>
                                            <p:fltVal val="0"/>
                                          </p:val>
                                        </p:tav>
                                        <p:tav tm="100000">
                                          <p:val>
                                            <p:fltVal val="1"/>
                                          </p:val>
                                        </p:tav>
                                      </p:tavLst>
                                    </p:anim>
                                    <p:animScale>
                                      <p:cBhvr>
                                        <p:cTn id="54" dur="18">
                                          <p:stCondLst>
                                            <p:cond delay="455"/>
                                          </p:stCondLst>
                                        </p:cTn>
                                        <p:tgtEl>
                                          <p:spTgt spid="14"/>
                                        </p:tgtEl>
                                      </p:cBhvr>
                                      <p:to x="100000" y="60000"/>
                                    </p:animScale>
                                    <p:animScale>
                                      <p:cBhvr>
                                        <p:cTn id="55" dur="116" decel="50000">
                                          <p:stCondLst>
                                            <p:cond delay="473"/>
                                          </p:stCondLst>
                                        </p:cTn>
                                        <p:tgtEl>
                                          <p:spTgt spid="14"/>
                                        </p:tgtEl>
                                      </p:cBhvr>
                                      <p:to x="100000" y="100000"/>
                                    </p:animScale>
                                    <p:animScale>
                                      <p:cBhvr>
                                        <p:cTn id="56" dur="18">
                                          <p:stCondLst>
                                            <p:cond delay="918"/>
                                          </p:stCondLst>
                                        </p:cTn>
                                        <p:tgtEl>
                                          <p:spTgt spid="14"/>
                                        </p:tgtEl>
                                      </p:cBhvr>
                                      <p:to x="100000" y="80000"/>
                                    </p:animScale>
                                    <p:animScale>
                                      <p:cBhvr>
                                        <p:cTn id="57" dur="116" decel="50000">
                                          <p:stCondLst>
                                            <p:cond delay="937"/>
                                          </p:stCondLst>
                                        </p:cTn>
                                        <p:tgtEl>
                                          <p:spTgt spid="14"/>
                                        </p:tgtEl>
                                      </p:cBhvr>
                                      <p:to x="100000" y="100000"/>
                                    </p:animScale>
                                    <p:animScale>
                                      <p:cBhvr>
                                        <p:cTn id="58" dur="18">
                                          <p:stCondLst>
                                            <p:cond delay="1149"/>
                                          </p:stCondLst>
                                        </p:cTn>
                                        <p:tgtEl>
                                          <p:spTgt spid="14"/>
                                        </p:tgtEl>
                                      </p:cBhvr>
                                      <p:to x="100000" y="90000"/>
                                    </p:animScale>
                                    <p:animScale>
                                      <p:cBhvr>
                                        <p:cTn id="59" dur="116" decel="50000">
                                          <p:stCondLst>
                                            <p:cond delay="1168"/>
                                          </p:stCondLst>
                                        </p:cTn>
                                        <p:tgtEl>
                                          <p:spTgt spid="14"/>
                                        </p:tgtEl>
                                      </p:cBhvr>
                                      <p:to x="100000" y="100000"/>
                                    </p:animScale>
                                    <p:animScale>
                                      <p:cBhvr>
                                        <p:cTn id="60" dur="18">
                                          <p:stCondLst>
                                            <p:cond delay="1266"/>
                                          </p:stCondLst>
                                        </p:cTn>
                                        <p:tgtEl>
                                          <p:spTgt spid="14"/>
                                        </p:tgtEl>
                                      </p:cBhvr>
                                      <p:to x="100000" y="95000"/>
                                    </p:animScale>
                                    <p:animScale>
                                      <p:cBhvr>
                                        <p:cTn id="61" dur="116" decel="50000">
                                          <p:stCondLst>
                                            <p:cond delay="1284"/>
                                          </p:stCondLst>
                                        </p:cTn>
                                        <p:tgtEl>
                                          <p:spTgt spid="14"/>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406">
                                          <p:stCondLst>
                                            <p:cond delay="0"/>
                                          </p:stCondLst>
                                        </p:cTn>
                                        <p:tgtEl>
                                          <p:spTgt spid="9"/>
                                        </p:tgtEl>
                                      </p:cBhvr>
                                    </p:animEffect>
                                    <p:anim calcmode="lin" valueType="num">
                                      <p:cBhvr>
                                        <p:cTn id="65" dur="127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6" dur="46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7" dur="465" tmFilter="0, 0; 0.125,0.2665; 0.25,0.4; 0.375,0.465; 0.5,0.5;  0.625,0.535; 0.75,0.6; 0.875,0.7335; 1,1">
                                          <p:stCondLst>
                                            <p:cond delay="465"/>
                                          </p:stCondLst>
                                        </p:cTn>
                                        <p:tgtEl>
                                          <p:spTgt spid="9"/>
                                        </p:tgtEl>
                                        <p:attrNameLst>
                                          <p:attrName>ppt_y</p:attrName>
                                        </p:attrNameLst>
                                      </p:cBhvr>
                                      <p:tavLst>
                                        <p:tav tm="0" fmla="#ppt_y-sin(pi*$)/9">
                                          <p:val>
                                            <p:fltVal val="0"/>
                                          </p:val>
                                        </p:tav>
                                        <p:tav tm="100000">
                                          <p:val>
                                            <p:fltVal val="1"/>
                                          </p:val>
                                        </p:tav>
                                      </p:tavLst>
                                    </p:anim>
                                    <p:anim calcmode="lin" valueType="num">
                                      <p:cBhvr>
                                        <p:cTn id="68" dur="232" tmFilter="0, 0; 0.125,0.2665; 0.25,0.4; 0.375,0.465; 0.5,0.5;  0.625,0.535; 0.75,0.6; 0.875,0.7335; 1,1">
                                          <p:stCondLst>
                                            <p:cond delay="927"/>
                                          </p:stCondLst>
                                        </p:cTn>
                                        <p:tgtEl>
                                          <p:spTgt spid="9"/>
                                        </p:tgtEl>
                                        <p:attrNameLst>
                                          <p:attrName>ppt_y</p:attrName>
                                        </p:attrNameLst>
                                      </p:cBhvr>
                                      <p:tavLst>
                                        <p:tav tm="0" fmla="#ppt_y-sin(pi*$)/27">
                                          <p:val>
                                            <p:fltVal val="0"/>
                                          </p:val>
                                        </p:tav>
                                        <p:tav tm="100000">
                                          <p:val>
                                            <p:fltVal val="1"/>
                                          </p:val>
                                        </p:tav>
                                      </p:tavLst>
                                    </p:anim>
                                    <p:anim calcmode="lin" valueType="num">
                                      <p:cBhvr>
                                        <p:cTn id="69" dur="115" tmFilter="0, 0; 0.125,0.2665; 0.25,0.4; 0.375,0.465; 0.5,0.5;  0.625,0.535; 0.75,0.6; 0.875,0.7335; 1,1">
                                          <p:stCondLst>
                                            <p:cond delay="1159"/>
                                          </p:stCondLst>
                                        </p:cTn>
                                        <p:tgtEl>
                                          <p:spTgt spid="9"/>
                                        </p:tgtEl>
                                        <p:attrNameLst>
                                          <p:attrName>ppt_y</p:attrName>
                                        </p:attrNameLst>
                                      </p:cBhvr>
                                      <p:tavLst>
                                        <p:tav tm="0" fmla="#ppt_y-sin(pi*$)/81">
                                          <p:val>
                                            <p:fltVal val="0"/>
                                          </p:val>
                                        </p:tav>
                                        <p:tav tm="100000">
                                          <p:val>
                                            <p:fltVal val="1"/>
                                          </p:val>
                                        </p:tav>
                                      </p:tavLst>
                                    </p:anim>
                                    <p:animScale>
                                      <p:cBhvr>
                                        <p:cTn id="70" dur="18">
                                          <p:stCondLst>
                                            <p:cond delay="455"/>
                                          </p:stCondLst>
                                        </p:cTn>
                                        <p:tgtEl>
                                          <p:spTgt spid="9"/>
                                        </p:tgtEl>
                                      </p:cBhvr>
                                      <p:to x="100000" y="60000"/>
                                    </p:animScale>
                                    <p:animScale>
                                      <p:cBhvr>
                                        <p:cTn id="71" dur="116" decel="50000">
                                          <p:stCondLst>
                                            <p:cond delay="473"/>
                                          </p:stCondLst>
                                        </p:cTn>
                                        <p:tgtEl>
                                          <p:spTgt spid="9"/>
                                        </p:tgtEl>
                                      </p:cBhvr>
                                      <p:to x="100000" y="100000"/>
                                    </p:animScale>
                                    <p:animScale>
                                      <p:cBhvr>
                                        <p:cTn id="72" dur="18">
                                          <p:stCondLst>
                                            <p:cond delay="918"/>
                                          </p:stCondLst>
                                        </p:cTn>
                                        <p:tgtEl>
                                          <p:spTgt spid="9"/>
                                        </p:tgtEl>
                                      </p:cBhvr>
                                      <p:to x="100000" y="80000"/>
                                    </p:animScale>
                                    <p:animScale>
                                      <p:cBhvr>
                                        <p:cTn id="73" dur="116" decel="50000">
                                          <p:stCondLst>
                                            <p:cond delay="937"/>
                                          </p:stCondLst>
                                        </p:cTn>
                                        <p:tgtEl>
                                          <p:spTgt spid="9"/>
                                        </p:tgtEl>
                                      </p:cBhvr>
                                      <p:to x="100000" y="100000"/>
                                    </p:animScale>
                                    <p:animScale>
                                      <p:cBhvr>
                                        <p:cTn id="74" dur="18">
                                          <p:stCondLst>
                                            <p:cond delay="1149"/>
                                          </p:stCondLst>
                                        </p:cTn>
                                        <p:tgtEl>
                                          <p:spTgt spid="9"/>
                                        </p:tgtEl>
                                      </p:cBhvr>
                                      <p:to x="100000" y="90000"/>
                                    </p:animScale>
                                    <p:animScale>
                                      <p:cBhvr>
                                        <p:cTn id="75" dur="116" decel="50000">
                                          <p:stCondLst>
                                            <p:cond delay="1168"/>
                                          </p:stCondLst>
                                        </p:cTn>
                                        <p:tgtEl>
                                          <p:spTgt spid="9"/>
                                        </p:tgtEl>
                                      </p:cBhvr>
                                      <p:to x="100000" y="100000"/>
                                    </p:animScale>
                                    <p:animScale>
                                      <p:cBhvr>
                                        <p:cTn id="76" dur="18">
                                          <p:stCondLst>
                                            <p:cond delay="1266"/>
                                          </p:stCondLst>
                                        </p:cTn>
                                        <p:tgtEl>
                                          <p:spTgt spid="9"/>
                                        </p:tgtEl>
                                      </p:cBhvr>
                                      <p:to x="100000" y="95000"/>
                                    </p:animScale>
                                    <p:animScale>
                                      <p:cBhvr>
                                        <p:cTn id="77" dur="116" decel="50000">
                                          <p:stCondLst>
                                            <p:cond delay="1284"/>
                                          </p:stCondLst>
                                        </p:cTn>
                                        <p:tgtEl>
                                          <p:spTgt spid="9"/>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406">
                                          <p:stCondLst>
                                            <p:cond delay="0"/>
                                          </p:stCondLst>
                                        </p:cTn>
                                        <p:tgtEl>
                                          <p:spTgt spid="8"/>
                                        </p:tgtEl>
                                      </p:cBhvr>
                                    </p:animEffect>
                                    <p:anim calcmode="lin" valueType="num">
                                      <p:cBhvr>
                                        <p:cTn id="83" dur="127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46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465" tmFilter="0, 0; 0.125,0.2665; 0.25,0.4; 0.375,0.465; 0.5,0.5;  0.625,0.535; 0.75,0.6; 0.875,0.7335; 1,1">
                                          <p:stCondLst>
                                            <p:cond delay="465"/>
                                          </p:stCondLst>
                                        </p:cTn>
                                        <p:tgtEl>
                                          <p:spTgt spid="8"/>
                                        </p:tgtEl>
                                        <p:attrNameLst>
                                          <p:attrName>ppt_y</p:attrName>
                                        </p:attrNameLst>
                                      </p:cBhvr>
                                      <p:tavLst>
                                        <p:tav tm="0" fmla="#ppt_y-sin(pi*$)/9">
                                          <p:val>
                                            <p:fltVal val="0"/>
                                          </p:val>
                                        </p:tav>
                                        <p:tav tm="100000">
                                          <p:val>
                                            <p:fltVal val="1"/>
                                          </p:val>
                                        </p:tav>
                                      </p:tavLst>
                                    </p:anim>
                                    <p:anim calcmode="lin" valueType="num">
                                      <p:cBhvr>
                                        <p:cTn id="86" dur="232" tmFilter="0, 0; 0.125,0.2665; 0.25,0.4; 0.375,0.465; 0.5,0.5;  0.625,0.535; 0.75,0.6; 0.875,0.7335; 1,1">
                                          <p:stCondLst>
                                            <p:cond delay="927"/>
                                          </p:stCondLst>
                                        </p:cTn>
                                        <p:tgtEl>
                                          <p:spTgt spid="8"/>
                                        </p:tgtEl>
                                        <p:attrNameLst>
                                          <p:attrName>ppt_y</p:attrName>
                                        </p:attrNameLst>
                                      </p:cBhvr>
                                      <p:tavLst>
                                        <p:tav tm="0" fmla="#ppt_y-sin(pi*$)/27">
                                          <p:val>
                                            <p:fltVal val="0"/>
                                          </p:val>
                                        </p:tav>
                                        <p:tav tm="100000">
                                          <p:val>
                                            <p:fltVal val="1"/>
                                          </p:val>
                                        </p:tav>
                                      </p:tavLst>
                                    </p:anim>
                                    <p:anim calcmode="lin" valueType="num">
                                      <p:cBhvr>
                                        <p:cTn id="87" dur="115" tmFilter="0, 0; 0.125,0.2665; 0.25,0.4; 0.375,0.465; 0.5,0.5;  0.625,0.535; 0.75,0.6; 0.875,0.7335; 1,1">
                                          <p:stCondLst>
                                            <p:cond delay="1159"/>
                                          </p:stCondLst>
                                        </p:cTn>
                                        <p:tgtEl>
                                          <p:spTgt spid="8"/>
                                        </p:tgtEl>
                                        <p:attrNameLst>
                                          <p:attrName>ppt_y</p:attrName>
                                        </p:attrNameLst>
                                      </p:cBhvr>
                                      <p:tavLst>
                                        <p:tav tm="0" fmla="#ppt_y-sin(pi*$)/81">
                                          <p:val>
                                            <p:fltVal val="0"/>
                                          </p:val>
                                        </p:tav>
                                        <p:tav tm="100000">
                                          <p:val>
                                            <p:fltVal val="1"/>
                                          </p:val>
                                        </p:tav>
                                      </p:tavLst>
                                    </p:anim>
                                    <p:animScale>
                                      <p:cBhvr>
                                        <p:cTn id="88" dur="18">
                                          <p:stCondLst>
                                            <p:cond delay="455"/>
                                          </p:stCondLst>
                                        </p:cTn>
                                        <p:tgtEl>
                                          <p:spTgt spid="8"/>
                                        </p:tgtEl>
                                      </p:cBhvr>
                                      <p:to x="100000" y="60000"/>
                                    </p:animScale>
                                    <p:animScale>
                                      <p:cBhvr>
                                        <p:cTn id="89" dur="116" decel="50000">
                                          <p:stCondLst>
                                            <p:cond delay="473"/>
                                          </p:stCondLst>
                                        </p:cTn>
                                        <p:tgtEl>
                                          <p:spTgt spid="8"/>
                                        </p:tgtEl>
                                      </p:cBhvr>
                                      <p:to x="100000" y="100000"/>
                                    </p:animScale>
                                    <p:animScale>
                                      <p:cBhvr>
                                        <p:cTn id="90" dur="18">
                                          <p:stCondLst>
                                            <p:cond delay="918"/>
                                          </p:stCondLst>
                                        </p:cTn>
                                        <p:tgtEl>
                                          <p:spTgt spid="8"/>
                                        </p:tgtEl>
                                      </p:cBhvr>
                                      <p:to x="100000" y="80000"/>
                                    </p:animScale>
                                    <p:animScale>
                                      <p:cBhvr>
                                        <p:cTn id="91" dur="116" decel="50000">
                                          <p:stCondLst>
                                            <p:cond delay="937"/>
                                          </p:stCondLst>
                                        </p:cTn>
                                        <p:tgtEl>
                                          <p:spTgt spid="8"/>
                                        </p:tgtEl>
                                      </p:cBhvr>
                                      <p:to x="100000" y="100000"/>
                                    </p:animScale>
                                    <p:animScale>
                                      <p:cBhvr>
                                        <p:cTn id="92" dur="18">
                                          <p:stCondLst>
                                            <p:cond delay="1149"/>
                                          </p:stCondLst>
                                        </p:cTn>
                                        <p:tgtEl>
                                          <p:spTgt spid="8"/>
                                        </p:tgtEl>
                                      </p:cBhvr>
                                      <p:to x="100000" y="90000"/>
                                    </p:animScale>
                                    <p:animScale>
                                      <p:cBhvr>
                                        <p:cTn id="93" dur="116" decel="50000">
                                          <p:stCondLst>
                                            <p:cond delay="1168"/>
                                          </p:stCondLst>
                                        </p:cTn>
                                        <p:tgtEl>
                                          <p:spTgt spid="8"/>
                                        </p:tgtEl>
                                      </p:cBhvr>
                                      <p:to x="100000" y="100000"/>
                                    </p:animScale>
                                    <p:animScale>
                                      <p:cBhvr>
                                        <p:cTn id="94" dur="18">
                                          <p:stCondLst>
                                            <p:cond delay="1266"/>
                                          </p:stCondLst>
                                        </p:cTn>
                                        <p:tgtEl>
                                          <p:spTgt spid="8"/>
                                        </p:tgtEl>
                                      </p:cBhvr>
                                      <p:to x="100000" y="95000"/>
                                    </p:animScale>
                                    <p:animScale>
                                      <p:cBhvr>
                                        <p:cTn id="95" dur="116" decel="50000">
                                          <p:stCondLst>
                                            <p:cond delay="128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406">
                                          <p:stCondLst>
                                            <p:cond delay="0"/>
                                          </p:stCondLst>
                                        </p:cTn>
                                        <p:tgtEl>
                                          <p:spTgt spid="10"/>
                                        </p:tgtEl>
                                      </p:cBhvr>
                                    </p:animEffect>
                                    <p:anim calcmode="lin" valueType="num">
                                      <p:cBhvr>
                                        <p:cTn id="99" dur="127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46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465" tmFilter="0, 0; 0.125,0.2665; 0.25,0.4; 0.375,0.465; 0.5,0.5;  0.625,0.535; 0.75,0.6; 0.875,0.7335; 1,1">
                                          <p:stCondLst>
                                            <p:cond delay="465"/>
                                          </p:stCondLst>
                                        </p:cTn>
                                        <p:tgtEl>
                                          <p:spTgt spid="10"/>
                                        </p:tgtEl>
                                        <p:attrNameLst>
                                          <p:attrName>ppt_y</p:attrName>
                                        </p:attrNameLst>
                                      </p:cBhvr>
                                      <p:tavLst>
                                        <p:tav tm="0" fmla="#ppt_y-sin(pi*$)/9">
                                          <p:val>
                                            <p:fltVal val="0"/>
                                          </p:val>
                                        </p:tav>
                                        <p:tav tm="100000">
                                          <p:val>
                                            <p:fltVal val="1"/>
                                          </p:val>
                                        </p:tav>
                                      </p:tavLst>
                                    </p:anim>
                                    <p:anim calcmode="lin" valueType="num">
                                      <p:cBhvr>
                                        <p:cTn id="102" dur="232" tmFilter="0, 0; 0.125,0.2665; 0.25,0.4; 0.375,0.465; 0.5,0.5;  0.625,0.535; 0.75,0.6; 0.875,0.7335; 1,1">
                                          <p:stCondLst>
                                            <p:cond delay="927"/>
                                          </p:stCondLst>
                                        </p:cTn>
                                        <p:tgtEl>
                                          <p:spTgt spid="10"/>
                                        </p:tgtEl>
                                        <p:attrNameLst>
                                          <p:attrName>ppt_y</p:attrName>
                                        </p:attrNameLst>
                                      </p:cBhvr>
                                      <p:tavLst>
                                        <p:tav tm="0" fmla="#ppt_y-sin(pi*$)/27">
                                          <p:val>
                                            <p:fltVal val="0"/>
                                          </p:val>
                                        </p:tav>
                                        <p:tav tm="100000">
                                          <p:val>
                                            <p:fltVal val="1"/>
                                          </p:val>
                                        </p:tav>
                                      </p:tavLst>
                                    </p:anim>
                                    <p:anim calcmode="lin" valueType="num">
                                      <p:cBhvr>
                                        <p:cTn id="103" dur="115" tmFilter="0, 0; 0.125,0.2665; 0.25,0.4; 0.375,0.465; 0.5,0.5;  0.625,0.535; 0.75,0.6; 0.875,0.7335; 1,1">
                                          <p:stCondLst>
                                            <p:cond delay="1159"/>
                                          </p:stCondLst>
                                        </p:cTn>
                                        <p:tgtEl>
                                          <p:spTgt spid="10"/>
                                        </p:tgtEl>
                                        <p:attrNameLst>
                                          <p:attrName>ppt_y</p:attrName>
                                        </p:attrNameLst>
                                      </p:cBhvr>
                                      <p:tavLst>
                                        <p:tav tm="0" fmla="#ppt_y-sin(pi*$)/81">
                                          <p:val>
                                            <p:fltVal val="0"/>
                                          </p:val>
                                        </p:tav>
                                        <p:tav tm="100000">
                                          <p:val>
                                            <p:fltVal val="1"/>
                                          </p:val>
                                        </p:tav>
                                      </p:tavLst>
                                    </p:anim>
                                    <p:animScale>
                                      <p:cBhvr>
                                        <p:cTn id="104" dur="18">
                                          <p:stCondLst>
                                            <p:cond delay="455"/>
                                          </p:stCondLst>
                                        </p:cTn>
                                        <p:tgtEl>
                                          <p:spTgt spid="10"/>
                                        </p:tgtEl>
                                      </p:cBhvr>
                                      <p:to x="100000" y="60000"/>
                                    </p:animScale>
                                    <p:animScale>
                                      <p:cBhvr>
                                        <p:cTn id="105" dur="116" decel="50000">
                                          <p:stCondLst>
                                            <p:cond delay="473"/>
                                          </p:stCondLst>
                                        </p:cTn>
                                        <p:tgtEl>
                                          <p:spTgt spid="10"/>
                                        </p:tgtEl>
                                      </p:cBhvr>
                                      <p:to x="100000" y="100000"/>
                                    </p:animScale>
                                    <p:animScale>
                                      <p:cBhvr>
                                        <p:cTn id="106" dur="18">
                                          <p:stCondLst>
                                            <p:cond delay="918"/>
                                          </p:stCondLst>
                                        </p:cTn>
                                        <p:tgtEl>
                                          <p:spTgt spid="10"/>
                                        </p:tgtEl>
                                      </p:cBhvr>
                                      <p:to x="100000" y="80000"/>
                                    </p:animScale>
                                    <p:animScale>
                                      <p:cBhvr>
                                        <p:cTn id="107" dur="116" decel="50000">
                                          <p:stCondLst>
                                            <p:cond delay="937"/>
                                          </p:stCondLst>
                                        </p:cTn>
                                        <p:tgtEl>
                                          <p:spTgt spid="10"/>
                                        </p:tgtEl>
                                      </p:cBhvr>
                                      <p:to x="100000" y="100000"/>
                                    </p:animScale>
                                    <p:animScale>
                                      <p:cBhvr>
                                        <p:cTn id="108" dur="18">
                                          <p:stCondLst>
                                            <p:cond delay="1149"/>
                                          </p:stCondLst>
                                        </p:cTn>
                                        <p:tgtEl>
                                          <p:spTgt spid="10"/>
                                        </p:tgtEl>
                                      </p:cBhvr>
                                      <p:to x="100000" y="90000"/>
                                    </p:animScale>
                                    <p:animScale>
                                      <p:cBhvr>
                                        <p:cTn id="109" dur="116" decel="50000">
                                          <p:stCondLst>
                                            <p:cond delay="1168"/>
                                          </p:stCondLst>
                                        </p:cTn>
                                        <p:tgtEl>
                                          <p:spTgt spid="10"/>
                                        </p:tgtEl>
                                      </p:cBhvr>
                                      <p:to x="100000" y="100000"/>
                                    </p:animScale>
                                    <p:animScale>
                                      <p:cBhvr>
                                        <p:cTn id="110" dur="18">
                                          <p:stCondLst>
                                            <p:cond delay="1266"/>
                                          </p:stCondLst>
                                        </p:cTn>
                                        <p:tgtEl>
                                          <p:spTgt spid="10"/>
                                        </p:tgtEl>
                                      </p:cBhvr>
                                      <p:to x="100000" y="95000"/>
                                    </p:animScale>
                                    <p:animScale>
                                      <p:cBhvr>
                                        <p:cTn id="111" dur="116" decel="50000">
                                          <p:stCondLst>
                                            <p:cond delay="128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3</a:t>
            </a:r>
          </a:p>
        </p:txBody>
      </p:sp>
    </p:spTree>
    <p:extLst>
      <p:ext uri="{BB962C8B-B14F-4D97-AF65-F5344CB8AC3E}">
        <p14:creationId xmlns:p14="http://schemas.microsoft.com/office/powerpoint/2010/main" val="1955635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100"/>
            <a:ext cx="8457446" cy="923257"/>
          </a:xfrm>
          <a:prstGeom prst="rect">
            <a:avLst/>
          </a:prstGeom>
          <a:noFill/>
        </p:spPr>
        <p:txBody>
          <a:bodyPr lIns="91294" tIns="45648" rIns="91294" bIns="45648">
            <a:spAutoFit/>
          </a:bodyPr>
          <a:lstStyle/>
          <a:p>
            <a:pPr algn="r" defTabSz="91341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65"/>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2" y="998056"/>
            <a:ext cx="5284787" cy="2430387"/>
          </a:xfrm>
          <a:prstGeom prst="rect">
            <a:avLst/>
          </a:prstGeom>
          <a:noFill/>
        </p:spPr>
        <p:txBody>
          <a:bodyPr lIns="91294" tIns="45648" rIns="91294" bIns="45648">
            <a:spAutoFit/>
          </a:bodyPr>
          <a:lstStyle/>
          <a:p>
            <a:pPr algn="r" defTabSz="91341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3:1-16</a:t>
            </a:r>
          </a:p>
          <a:p>
            <a:pPr algn="r" defTabSz="91341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a:t>
            </a:r>
          </a:p>
          <a:p>
            <a:pPr algn="r" defTabSz="91341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3:1-22</a:t>
            </a:r>
          </a:p>
          <a:p>
            <a:pPr algn="r" defTabSz="91341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1:1-34</a:t>
            </a:r>
          </a:p>
        </p:txBody>
      </p:sp>
      <p:grpSp>
        <p:nvGrpSpPr>
          <p:cNvPr id="7" name="Group 6"/>
          <p:cNvGrpSpPr/>
          <p:nvPr/>
        </p:nvGrpSpPr>
        <p:grpSpPr>
          <a:xfrm>
            <a:off x="6156176" y="4293097"/>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804248" y="648153"/>
              <a:ext cx="2160752" cy="1366528"/>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946013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2675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7990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4760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388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1"/>
            <a:ext cx="5638800" cy="1752600"/>
          </a:xfrm>
        </p:spPr>
        <p:txBody>
          <a:bodyPr/>
          <a:lstStyle/>
          <a:p>
            <a:pPr eaLnBrk="1" hangingPunct="1"/>
            <a:r>
              <a:rPr lang="en-US">
                <a:latin typeface="Arial" charset="0"/>
                <a:ea typeface="ＭＳ Ｐゴシック" charset="0"/>
              </a:rPr>
              <a:t>Monarchies in 2000</a:t>
            </a: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55563"/>
            <a:ext cx="3505200" cy="231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8840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3"/>
            <a:ext cx="4501008" cy="3288593"/>
          </a:xfrm>
          <a:prstGeom prst="rect">
            <a:avLst/>
          </a:prstGeom>
          <a:solidFill>
            <a:schemeClr val="bg1"/>
          </a:solidFill>
        </p:spPr>
        <p:txBody>
          <a:bodyPr wrap="square" lIns="91341" tIns="45671" rIns="91341" bIns="45671"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999307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algn="ctr" defTabSz="314712">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712">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980426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5</a:t>
            </a:r>
          </a:p>
        </p:txBody>
      </p:sp>
    </p:spTree>
    <p:extLst>
      <p:ext uri="{BB962C8B-B14F-4D97-AF65-F5344CB8AC3E}">
        <p14:creationId xmlns:p14="http://schemas.microsoft.com/office/powerpoint/2010/main" val="3601287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look like 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You have heard that it was said</a:t>
            </a: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mr-IN"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But I tell you</a:t>
            </a:r>
            <a:r>
              <a:rPr lang="is-IS" sz="4000" b="1" dirty="0">
                <a:solidFill>
                  <a:srgbClr val="FFFFFF"/>
                </a:solidFill>
                <a:effectLst>
                  <a:glow rad="127000">
                    <a:srgbClr val="000000"/>
                  </a:glow>
                </a:effectLst>
                <a:latin typeface="Arial" charset="0"/>
                <a:ea typeface="ＭＳ Ｐゴシック" charset="0"/>
                <a:cs typeface="ＭＳ Ｐゴシック" charset="0"/>
              </a:rPr>
              <a:t>…</a:t>
            </a:r>
            <a:r>
              <a:rPr lang="mr-IN"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4000" b="1" u="sng" dirty="0">
                <a:solidFill>
                  <a:srgbClr val="FFFFFF"/>
                </a:solidFill>
                <a:effectLst>
                  <a:glow rad="127000">
                    <a:srgbClr val="000000"/>
                  </a:glow>
                </a:effectLst>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4000" b="1" dirty="0">
                <a:solidFill>
                  <a:srgbClr val="FFFFFF"/>
                </a:solidFill>
                <a:effectLst>
                  <a:glow rad="127000">
                    <a:srgbClr val="000000"/>
                  </a:glow>
                </a:effectLst>
                <a:latin typeface="Arial" charset="0"/>
                <a:ea typeface="ＭＳ Ｐゴシック" charset="0"/>
                <a:cs typeface="ＭＳ Ｐゴシック" charset="0"/>
              </a:rPr>
              <a:t>Murder</a:t>
            </a:r>
          </a:p>
          <a:p>
            <a:pPr defTabSz="456726">
              <a:defRPr/>
            </a:pPr>
            <a:r>
              <a:rPr lang="en-US" sz="4000" b="1" dirty="0">
                <a:solidFill>
                  <a:srgbClr val="FFFFFF"/>
                </a:solidFill>
                <a:effectLst>
                  <a:glow rad="127000">
                    <a:srgbClr val="000000"/>
                  </a:glow>
                </a:effectLst>
                <a:latin typeface="Arial" charset="0"/>
                <a:ea typeface="ＭＳ Ｐゴシック" charset="0"/>
                <a:cs typeface="ＭＳ Ｐゴシック" charset="0"/>
              </a:rPr>
              <a:t>Adultery</a:t>
            </a:r>
          </a:p>
          <a:p>
            <a:pPr defTabSz="456726">
              <a:defRPr/>
            </a:pPr>
            <a:r>
              <a:rPr lang="en-US" sz="4000" b="1" dirty="0">
                <a:solidFill>
                  <a:srgbClr val="FFFFFF"/>
                </a:solidFill>
                <a:effectLst>
                  <a:glow rad="127000">
                    <a:srgbClr val="000000"/>
                  </a:glow>
                </a:effectLst>
                <a:latin typeface="Arial" charset="0"/>
                <a:ea typeface="ＭＳ Ｐゴシック" charset="0"/>
                <a:cs typeface="ＭＳ Ｐゴシック" charset="0"/>
              </a:rPr>
              <a:t>Divorce</a:t>
            </a:r>
          </a:p>
          <a:p>
            <a:pPr defTabSz="456726">
              <a:defRPr/>
            </a:pPr>
            <a:r>
              <a:rPr lang="en-US" sz="4000" b="1" dirty="0">
                <a:solidFill>
                  <a:srgbClr val="FFFFFF"/>
                </a:solidFill>
                <a:effectLst>
                  <a:glow rad="127000">
                    <a:srgbClr val="000000"/>
                  </a:glow>
                </a:effectLst>
                <a:latin typeface="Arial" charset="0"/>
                <a:ea typeface="ＭＳ Ｐゴシック" charset="0"/>
                <a:cs typeface="ＭＳ Ｐゴシック" charset="0"/>
              </a:rPr>
              <a:t>Vows</a:t>
            </a:r>
          </a:p>
          <a:p>
            <a:pPr defTabSz="456726">
              <a:defRPr/>
            </a:pPr>
            <a:r>
              <a:rPr lang="en-US" sz="4000" b="1" dirty="0">
                <a:solidFill>
                  <a:srgbClr val="FFFFFF"/>
                </a:solidFill>
                <a:effectLst>
                  <a:glow rad="127000">
                    <a:srgbClr val="000000"/>
                  </a:glow>
                </a:effectLst>
                <a:latin typeface="Arial" charset="0"/>
                <a:ea typeface="ＭＳ Ｐゴシック" charset="0"/>
                <a:cs typeface="ＭＳ Ｐゴシック" charset="0"/>
              </a:rPr>
              <a:t>Revenge</a:t>
            </a:r>
          </a:p>
          <a:p>
            <a:pPr defTabSz="456726">
              <a:defRPr/>
            </a:pPr>
            <a:r>
              <a:rPr lang="en-US" sz="4000" b="1" dirty="0">
                <a:solidFill>
                  <a:srgbClr val="FFFFFF"/>
                </a:solidFill>
                <a:effectLst>
                  <a:glow rad="127000">
                    <a:srgbClr val="000000"/>
                  </a:glow>
                </a:effectLst>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3200" b="1" dirty="0">
                <a:solidFill>
                  <a:srgbClr val="FFFFFF"/>
                </a:solidFill>
                <a:effectLst>
                  <a:glow rad="127000">
                    <a:srgbClr val="000000"/>
                  </a:glow>
                </a:effectLst>
                <a:latin typeface="Arial" charset="0"/>
                <a:ea typeface="ＭＳ Ｐゴシック" charset="0"/>
                <a:cs typeface="ＭＳ Ｐゴシック" charset="0"/>
              </a:rPr>
              <a:t>External purity won</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4000" b="1" dirty="0">
                <a:solidFill>
                  <a:srgbClr val="FFFFFF"/>
                </a:solidFill>
                <a:effectLst>
                  <a:glow rad="228600">
                    <a:schemeClr val="accent4">
                      <a:satMod val="175000"/>
                      <a:alpha val="88000"/>
                    </a:schemeClr>
                  </a:glow>
                </a:effectLst>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4000" b="1" dirty="0">
                <a:solidFill>
                  <a:srgbClr val="FFFFFF"/>
                </a:solidFill>
                <a:effectLst>
                  <a:glow rad="228600">
                    <a:schemeClr val="accent4">
                      <a:satMod val="175000"/>
                      <a:alpha val="88000"/>
                    </a:schemeClr>
                  </a:glow>
                </a:effectLst>
                <a:latin typeface="Arial" charset="0"/>
                <a:ea typeface="ＭＳ Ｐゴシック" charset="0"/>
                <a:cs typeface="ＭＳ Ｐゴシック" charset="0"/>
              </a:rPr>
              <a:t>God</a:t>
            </a:r>
            <a:r>
              <a:rPr lang="mr-IN" sz="4000" b="1" dirty="0">
                <a:solidFill>
                  <a:srgbClr val="FFFFFF"/>
                </a:solidFill>
                <a:effectLst>
                  <a:glow rad="228600">
                    <a:schemeClr val="accent4">
                      <a:satMod val="175000"/>
                      <a:alpha val="88000"/>
                    </a:schemeClr>
                  </a:glow>
                </a:effectLst>
                <a:latin typeface="Arial" charset="0"/>
                <a:ea typeface="ＭＳ Ｐゴシック" charset="0"/>
                <a:cs typeface="ＭＳ Ｐゴシック" charset="0"/>
              </a:rPr>
              <a:t>'</a:t>
            </a:r>
            <a:r>
              <a:rPr lang="en-US" sz="4000" b="1" dirty="0">
                <a:solidFill>
                  <a:srgbClr val="FFFFFF"/>
                </a:solidFill>
                <a:effectLst>
                  <a:glow rad="228600">
                    <a:schemeClr val="accent4">
                      <a:satMod val="175000"/>
                      <a:alpha val="88000"/>
                    </a:schemeClr>
                  </a:glow>
                </a:effectLst>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6</a:t>
            </a:r>
          </a:p>
        </p:txBody>
      </p:sp>
    </p:spTree>
    <p:extLst>
      <p:ext uri="{BB962C8B-B14F-4D97-AF65-F5344CB8AC3E}">
        <p14:creationId xmlns:p14="http://schemas.microsoft.com/office/powerpoint/2010/main" val="3065491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spc="-100" dirty="0">
                <a:solidFill>
                  <a:srgbClr val="000090"/>
                </a:solidFill>
                <a:latin typeface="Helvetica Neue Black Condensed"/>
                <a:ea typeface="ＭＳ Ｐゴシック" charset="0"/>
                <a:cs typeface="Helvetica Neue Black Condensed"/>
              </a:rPr>
              <a:t>ALMS</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spc="-100" dirty="0">
                <a:solidFill>
                  <a:srgbClr val="000090"/>
                </a:solidFill>
                <a:latin typeface="Helvetica Neue Black Condensed"/>
                <a:ea typeface="ＭＳ Ｐゴシック" charset="0"/>
                <a:cs typeface="Helvetica Neue Black Condensed"/>
              </a:rPr>
              <a:t>PRAYER</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spc="-100" dirty="0">
                <a:solidFill>
                  <a:srgbClr val="000090"/>
                </a:solidFill>
                <a:latin typeface="Helvetica Neue Black Condensed"/>
                <a:ea typeface="ＭＳ Ｐゴシック" charset="0"/>
                <a:cs typeface="Helvetica Neue Black Condensed"/>
              </a:rPr>
              <a:t>FASTING</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Human </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Human </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Human </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00"/>
                </a:solidFill>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00"/>
                </a:solidFill>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00"/>
                </a:solidFill>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FF"/>
                </a:solidFill>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00"/>
                </a:solidFill>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00"/>
                </a:solidFill>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726">
              <a:defRPr/>
            </a:pPr>
            <a:r>
              <a:rPr lang="en-US" sz="2800" b="1" dirty="0">
                <a:solidFill>
                  <a:srgbClr val="FFFF00"/>
                </a:solidFill>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a:defRPr/>
            </a:pPr>
            <a:endParaRPr lang="en-US">
              <a:latin typeface="Arial" pitchFamily="-112" charset="0"/>
              <a:ea typeface="ＭＳ Ｐゴシック" pitchFamily="-112" charset="-128"/>
              <a:cs typeface="ＭＳ Ｐゴシック" pitchFamily="-112" charset="-128"/>
            </a:endParaRPr>
          </a:p>
        </p:txBody>
      </p:sp>
      <p:sp>
        <p:nvSpPr>
          <p:cNvPr id="353284" name="Text Box 2"/>
          <p:cNvSpPr txBox="1">
            <a:spLocks noChangeArrowheads="1"/>
          </p:cNvSpPr>
          <p:nvPr/>
        </p:nvSpPr>
        <p:spPr bwMode="auto">
          <a:xfrm>
            <a:off x="3131840" y="225425"/>
            <a:ext cx="2664296" cy="585788"/>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chemeClr val="bg1"/>
                </a:solidFill>
                <a:cs typeface="Arial" charset="0"/>
              </a:rPr>
              <a:t>Outline</a:t>
            </a:r>
          </a:p>
        </p:txBody>
      </p:sp>
      <p:sp>
        <p:nvSpPr>
          <p:cNvPr id="353285" name="Text Box 3"/>
          <p:cNvSpPr txBox="1">
            <a:spLocks noChangeArrowheads="1"/>
          </p:cNvSpPr>
          <p:nvPr/>
        </p:nvSpPr>
        <p:spPr bwMode="auto">
          <a:xfrm>
            <a:off x="8502655" y="152409"/>
            <a:ext cx="526807" cy="461566"/>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53286" name="Text Box 4"/>
          <p:cNvSpPr txBox="1">
            <a:spLocks noChangeArrowheads="1"/>
          </p:cNvSpPr>
          <p:nvPr/>
        </p:nvSpPr>
        <p:spPr bwMode="auto">
          <a:xfrm>
            <a:off x="457200" y="12192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6816" indent="-356816" eaLnBrk="1" hangingPunct="1"/>
            <a:r>
              <a:rPr lang="en-US" b="1" dirty="0">
                <a:solidFill>
                  <a:schemeClr val="bg1"/>
                </a:solidFill>
                <a:cs typeface="Times New Roman" charset="0"/>
              </a:rPr>
              <a:t>I.  (1:1–4:11) Christ</a:t>
            </a:r>
            <a:r>
              <a:rPr lang="mr-IN" b="1" dirty="0">
                <a:solidFill>
                  <a:schemeClr val="bg1"/>
                </a:solidFill>
                <a:cs typeface="Times New Roman" charset="0"/>
              </a:rPr>
              <a:t>'</a:t>
            </a:r>
            <a:r>
              <a:rPr lang="en-US" b="1" dirty="0">
                <a:solidFill>
                  <a:schemeClr val="bg1"/>
                </a:solidFill>
                <a:cs typeface="Times New Roman" charset="0"/>
              </a:rPr>
              <a:t>s advent and approvals reveal Him as Messiah and rightful King of Israel.</a:t>
            </a:r>
            <a:endParaRPr lang="en-US" b="1" dirty="0">
              <a:solidFill>
                <a:schemeClr val="bg1"/>
              </a:solidFill>
              <a:cs typeface="Arial" charset="0"/>
            </a:endParaRPr>
          </a:p>
        </p:txBody>
      </p:sp>
      <p:sp>
        <p:nvSpPr>
          <p:cNvPr id="353287" name="Text Box 5"/>
          <p:cNvSpPr txBox="1">
            <a:spLocks noChangeArrowheads="1"/>
          </p:cNvSpPr>
          <p:nvPr/>
        </p:nvSpPr>
        <p:spPr bwMode="auto">
          <a:xfrm>
            <a:off x="457200" y="3200400"/>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defPPr>
              <a:defRPr lang="en-US"/>
            </a:defPPr>
            <a:lvl1pPr marL="357188" indent="-357188" eaLnBrk="1" hangingPunct="1">
              <a:defRPr b="1">
                <a:solidFill>
                  <a:schemeClr val="bg1"/>
                </a:solidFill>
                <a:cs typeface="Times New Roman"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II. (4:12–7:29) Christ</a:t>
            </a:r>
            <a:r>
              <a:rPr lang="mr-IN" dirty="0"/>
              <a:t>'</a:t>
            </a:r>
            <a:r>
              <a:rPr lang="en-US" dirty="0"/>
              <a:t>s early ministry and Sermon on the Mount principles reveal Him to have the prophetic ministry expected of the Messiah. </a:t>
            </a:r>
          </a:p>
        </p:txBody>
      </p:sp>
      <p:sp>
        <p:nvSpPr>
          <p:cNvPr id="119814" name="Text Box 6"/>
          <p:cNvSpPr txBox="1">
            <a:spLocks noChangeArrowheads="1"/>
          </p:cNvSpPr>
          <p:nvPr/>
        </p:nvSpPr>
        <p:spPr bwMode="auto">
          <a:xfrm>
            <a:off x="457200" y="5181601"/>
            <a:ext cx="8229600" cy="12954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defPPr>
              <a:defRPr lang="en-US"/>
            </a:defPPr>
            <a:lvl1pPr marL="357188" indent="-357188" eaLnBrk="1" hangingPunct="1">
              <a:defRPr b="1">
                <a:solidFill>
                  <a:schemeClr val="bg1"/>
                </a:solidFill>
                <a:cs typeface="Times New Roman"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t>III. (8–10) Christ manifests the power and authority expected of the Messiah to demonstrate His ability to bring the kingdom in if Israel would accept it.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8–10</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9814"/>
                                        </p:tgtEl>
                                        <p:attrNameLst>
                                          <p:attrName>style.visibility</p:attrName>
                                        </p:attrNameLst>
                                      </p:cBhvr>
                                      <p:to>
                                        <p:strVal val="visible"/>
                                      </p:to>
                                    </p:set>
                                    <p:anim calcmode="lin" valueType="num">
                                      <p:cBhvr>
                                        <p:cTn id="7" dur="500" fill="hold"/>
                                        <p:tgtEl>
                                          <p:spTgt spid="119814"/>
                                        </p:tgtEl>
                                        <p:attrNameLst>
                                          <p:attrName>ppt_w</p:attrName>
                                        </p:attrNameLst>
                                      </p:cBhvr>
                                      <p:tavLst>
                                        <p:tav tm="0">
                                          <p:val>
                                            <p:fltVal val="0"/>
                                          </p:val>
                                        </p:tav>
                                        <p:tav tm="100000">
                                          <p:val>
                                            <p:strVal val="#ppt_w"/>
                                          </p:val>
                                        </p:tav>
                                      </p:tavLst>
                                    </p:anim>
                                    <p:anim calcmode="lin" valueType="num">
                                      <p:cBhvr>
                                        <p:cTn id="8" dur="500" fill="hold"/>
                                        <p:tgtEl>
                                          <p:spTgt spid="1198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8</a:t>
            </a:r>
          </a:p>
        </p:txBody>
      </p:sp>
    </p:spTree>
    <p:extLst>
      <p:ext uri="{BB962C8B-B14F-4D97-AF65-F5344CB8AC3E}">
        <p14:creationId xmlns:p14="http://schemas.microsoft.com/office/powerpoint/2010/main" val="141930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5580064" y="1"/>
            <a:ext cx="3563937" cy="2708275"/>
          </a:xfrm>
          <a:effectLst>
            <a:outerShdw blurRad="50800" dist="38100" dir="2700000">
              <a:srgbClr val="000000">
                <a:alpha val="43000"/>
              </a:srgbClr>
            </a:outerShdw>
          </a:effectLst>
        </p:spPr>
        <p:txBody>
          <a:bodyPr/>
          <a:lstStyle/>
          <a:p>
            <a:pPr eaLnBrk="1" hangingPunct="1">
              <a:defRPr/>
            </a:pPr>
            <a:r>
              <a:rPr lang="en-US" dirty="0">
                <a:solidFill>
                  <a:schemeClr val="bg1"/>
                </a:solidFill>
                <a:latin typeface="Arial" charset="0"/>
                <a:ea typeface="ＭＳ Ｐゴシック" charset="0"/>
                <a:cs typeface="ＭＳ Ｐゴシック" charset="0"/>
              </a:rPr>
              <a:t>The Demise of Monarchies</a:t>
            </a:r>
          </a:p>
        </p:txBody>
      </p:sp>
      <p:grpSp>
        <p:nvGrpSpPr>
          <p:cNvPr id="217090" name="Group 12"/>
          <p:cNvGrpSpPr>
            <a:grpSpLocks/>
          </p:cNvGrpSpPr>
          <p:nvPr/>
        </p:nvGrpSpPr>
        <p:grpSpPr bwMode="auto">
          <a:xfrm>
            <a:off x="21" y="0"/>
            <a:ext cx="5724525" cy="3644900"/>
            <a:chOff x="0" y="1"/>
            <a:chExt cx="5724128" cy="3645023"/>
          </a:xfrm>
        </p:grpSpPr>
        <p:pic>
          <p:nvPicPr>
            <p:cNvPr id="217097" name="Picture 2" descr="Screen Shot 2012-08-22 at 1.58.25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5447"/>
              <a:ext cx="5724128" cy="290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Rectangle 2"/>
            <p:cNvSpPr txBox="1">
              <a:spLocks noChangeArrowheads="1"/>
            </p:cNvSpPr>
            <p:nvPr/>
          </p:nvSpPr>
          <p:spPr bwMode="auto">
            <a:xfrm>
              <a:off x="0" y="1"/>
              <a:ext cx="5724128" cy="8367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00000"/>
                  </a:solidFill>
                </a:rPr>
                <a:t>Monarchies in 1900</a:t>
              </a:r>
            </a:p>
          </p:txBody>
        </p:sp>
      </p:grpSp>
      <p:grpSp>
        <p:nvGrpSpPr>
          <p:cNvPr id="12" name="Group 11"/>
          <p:cNvGrpSpPr>
            <a:grpSpLocks/>
          </p:cNvGrpSpPr>
          <p:nvPr/>
        </p:nvGrpSpPr>
        <p:grpSpPr bwMode="auto">
          <a:xfrm>
            <a:off x="3563938" y="3059115"/>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Arial Black"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000000"/>
                    </a:solidFill>
                  </a:rPr>
                  <a:t>Monarchies in 2000</a:t>
                </a: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4" name="Picture 8" descr="monarch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400" y="5429250"/>
              <a:ext cx="2162175"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en-US" sz="3200" b="1" dirty="0"/>
              <a:t>Miracles &amp; Discipleship </a:t>
            </a:r>
            <a:br>
              <a:rPr lang="en-US" sz="3200" b="1" dirty="0"/>
            </a:br>
            <a:r>
              <a:rPr lang="en-US" sz="3200" b="1" dirty="0"/>
              <a:t>(</a:t>
            </a:r>
            <a:r>
              <a:rPr lang="en-US" sz="3200" dirty="0"/>
              <a:t>8:1–9:34)</a:t>
            </a:r>
            <a:endParaRPr lang="en-US" sz="3200" b="1" dirty="0"/>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mr-IN" sz="2000" b="1" dirty="0"/>
              <a:t>"</a:t>
            </a:r>
            <a:r>
              <a:rPr lang="en-US" sz="2000" b="1" dirty="0"/>
              <a:t>That evening many demon-possessed people were brought to Jesus. </a:t>
            </a:r>
            <a:r>
              <a:rPr lang="en-US" sz="2000" b="1" dirty="0">
                <a:solidFill>
                  <a:srgbClr val="FFFF00"/>
                </a:solidFill>
              </a:rPr>
              <a:t>He cast out the evil spirits </a:t>
            </a:r>
            <a:r>
              <a:rPr lang="en-US" sz="2000" b="1" dirty="0"/>
              <a:t>with a simple command, </a:t>
            </a:r>
            <a:r>
              <a:rPr lang="en-US" sz="2000" b="1" dirty="0">
                <a:solidFill>
                  <a:srgbClr val="FFFF00"/>
                </a:solidFill>
              </a:rPr>
              <a:t>and</a:t>
            </a:r>
            <a:r>
              <a:rPr lang="en-US" sz="2000" b="1" dirty="0"/>
              <a:t> </a:t>
            </a:r>
            <a:r>
              <a:rPr lang="en-US" sz="2000" b="1" dirty="0">
                <a:solidFill>
                  <a:srgbClr val="FFFF00"/>
                </a:solidFill>
              </a:rPr>
              <a:t>he healed</a:t>
            </a:r>
            <a:r>
              <a:rPr lang="en-US" sz="2000" b="1" dirty="0"/>
              <a:t> all the sick.  This fulfilled the word of the Lord through the prophet Isaiah, who said,</a:t>
            </a:r>
            <a:br>
              <a:rPr lang="en-US" sz="2000" b="1" dirty="0"/>
            </a:br>
            <a:r>
              <a:rPr lang="mr-IN" sz="2000" b="1" dirty="0"/>
              <a:t>'</a:t>
            </a:r>
            <a:r>
              <a:rPr lang="en-US" sz="2000" b="1" dirty="0"/>
              <a:t>He took our sicknesses </a:t>
            </a:r>
            <a:br>
              <a:rPr lang="en-US" sz="2000" b="1" dirty="0"/>
            </a:br>
            <a:r>
              <a:rPr lang="en-US" sz="2000" b="1" dirty="0"/>
              <a:t>and removed our diseases</a:t>
            </a:r>
            <a:r>
              <a:rPr lang="mr-IN" sz="2000" b="1" dirty="0"/>
              <a:t>'"</a:t>
            </a:r>
            <a:r>
              <a:rPr lang="en-US" sz="2000" b="1" dirty="0"/>
              <a:t> </a:t>
            </a:r>
            <a:br>
              <a:rPr lang="en-US" sz="2000" b="1" dirty="0"/>
            </a:br>
            <a:r>
              <a:rPr lang="en-US" sz="2000" b="1" dirty="0"/>
              <a:t>(Matt. 8:16-17; cf. Isa. 53:4) </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4043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09258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637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4241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5394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9</a:t>
            </a:r>
          </a:p>
        </p:txBody>
      </p:sp>
    </p:spTree>
    <p:extLst>
      <p:ext uri="{BB962C8B-B14F-4D97-AF65-F5344CB8AC3E}">
        <p14:creationId xmlns:p14="http://schemas.microsoft.com/office/powerpoint/2010/main" val="3862798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dirty="0"/>
              <a:t>The Power &amp; Authority of Messiah </a:t>
            </a:r>
            <a:br>
              <a:rPr lang="en-US" sz="3600" dirty="0"/>
            </a:br>
            <a:r>
              <a:rPr lang="en-US" sz="3600"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en-US" sz="3200" b="1" dirty="0"/>
              <a:t>Miracles &amp; Discipleship </a:t>
            </a:r>
            <a:br>
              <a:rPr lang="en-US" sz="3200" b="1" dirty="0"/>
            </a:br>
            <a:r>
              <a:rPr lang="en-US" sz="3200" b="1" dirty="0"/>
              <a:t>(</a:t>
            </a:r>
            <a:r>
              <a:rPr lang="en-US" sz="3200" dirty="0"/>
              <a:t>8:1–9:34)</a:t>
            </a:r>
            <a:endParaRPr lang="en-US" sz="3200" b="1" dirty="0"/>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mr-IN" sz="2000" b="1" dirty="0"/>
              <a:t>"</a:t>
            </a:r>
            <a:r>
              <a:rPr lang="en-US" sz="2000" b="1" dirty="0"/>
              <a:t>That evening many demon-possessed people were brought to Jesus. </a:t>
            </a:r>
            <a:r>
              <a:rPr lang="en-US" sz="2000" b="1" dirty="0">
                <a:solidFill>
                  <a:srgbClr val="FFFF00"/>
                </a:solidFill>
              </a:rPr>
              <a:t>He cast out the evil spirits </a:t>
            </a:r>
            <a:r>
              <a:rPr lang="en-US" sz="2000" b="1" dirty="0"/>
              <a:t>with a simple command, </a:t>
            </a:r>
            <a:r>
              <a:rPr lang="en-US" sz="2000" b="1" dirty="0">
                <a:solidFill>
                  <a:srgbClr val="FFFF00"/>
                </a:solidFill>
              </a:rPr>
              <a:t>and</a:t>
            </a:r>
            <a:r>
              <a:rPr lang="en-US" sz="2000" b="1" dirty="0"/>
              <a:t> </a:t>
            </a:r>
            <a:r>
              <a:rPr lang="en-US" sz="2000" b="1" dirty="0">
                <a:solidFill>
                  <a:srgbClr val="FFFF00"/>
                </a:solidFill>
              </a:rPr>
              <a:t>he healed</a:t>
            </a:r>
            <a:r>
              <a:rPr lang="en-US" sz="2000" b="1" dirty="0"/>
              <a:t> all the sick.  This fulfilled the word of the Lord through the prophet Isaiah, who said,</a:t>
            </a:r>
            <a:br>
              <a:rPr lang="en-US" sz="2000" b="1" dirty="0"/>
            </a:br>
            <a:r>
              <a:rPr lang="mr-IN" sz="2000" b="1" dirty="0"/>
              <a:t>'</a:t>
            </a:r>
            <a:r>
              <a:rPr lang="en-US" sz="2000" b="1" dirty="0"/>
              <a:t>He took our sicknesses </a:t>
            </a:r>
            <a:br>
              <a:rPr lang="en-US" sz="2000" b="1" dirty="0"/>
            </a:br>
            <a:r>
              <a:rPr lang="en-US" sz="2000" b="1" dirty="0"/>
              <a:t>and removed our diseases</a:t>
            </a:r>
            <a:r>
              <a:rPr lang="mr-IN" sz="2000" b="1" dirty="0"/>
              <a:t>'"</a:t>
            </a:r>
            <a:r>
              <a:rPr lang="en-US" sz="2000" b="1" dirty="0"/>
              <a:t> </a:t>
            </a:r>
            <a:br>
              <a:rPr lang="en-US" sz="2000" b="1" dirty="0"/>
            </a:br>
            <a:r>
              <a:rPr lang="en-US" sz="2000" b="1" dirty="0"/>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en-US" sz="3200" b="1" dirty="0"/>
              <a:t>Delegation of Authority to Disciples</a:t>
            </a:r>
            <a:br>
              <a:rPr lang="en-US" sz="3200" b="1" dirty="0"/>
            </a:br>
            <a:r>
              <a:rPr lang="en-US" sz="3200" b="1" dirty="0"/>
              <a:t>(</a:t>
            </a:r>
            <a:r>
              <a:rPr lang="en-US" sz="3200" dirty="0"/>
              <a:t>9:35–10:42)</a:t>
            </a:r>
            <a:endParaRPr lang="en-US" sz="3200" b="1" dirty="0"/>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defRPr/>
            </a:pPr>
            <a:r>
              <a:rPr lang="mr-IN" sz="2000" b="1" dirty="0"/>
              <a:t>"</a:t>
            </a:r>
            <a:r>
              <a:rPr lang="en-US" sz="2000" b="1" dirty="0"/>
              <a:t>Jesus called his twelve disciples together and </a:t>
            </a:r>
            <a:r>
              <a:rPr lang="en-US" sz="2000" b="1" dirty="0">
                <a:solidFill>
                  <a:srgbClr val="FFFF00"/>
                </a:solidFill>
              </a:rPr>
              <a:t>gave them authority to cast out evil spirits and to heal</a:t>
            </a:r>
            <a:r>
              <a:rPr lang="en-US" sz="2000" b="1" dirty="0"/>
              <a:t> every kind of disease and illness</a:t>
            </a:r>
            <a:r>
              <a:rPr lang="mr-IN" sz="2000" b="1" dirty="0"/>
              <a:t>"</a:t>
            </a:r>
            <a:r>
              <a:rPr lang="en-US" sz="2000" b="1" dirty="0"/>
              <a:t> </a:t>
            </a:r>
            <a:br>
              <a:rPr lang="en-US" sz="2000" b="1" dirty="0"/>
            </a:br>
            <a:r>
              <a:rPr lang="en-US" sz="2000" b="1" dirty="0"/>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75</a:t>
            </a:r>
          </a:p>
        </p:txBody>
      </p:sp>
    </p:spTree>
    <p:extLst>
      <p:ext uri="{BB962C8B-B14F-4D97-AF65-F5344CB8AC3E}">
        <p14:creationId xmlns:p14="http://schemas.microsoft.com/office/powerpoint/2010/main" val="978576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10</a:t>
            </a:r>
          </a:p>
        </p:txBody>
      </p:sp>
    </p:spTree>
    <p:extLst>
      <p:ext uri="{BB962C8B-B14F-4D97-AF65-F5344CB8AC3E}">
        <p14:creationId xmlns:p14="http://schemas.microsoft.com/office/powerpoint/2010/main" val="299443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Group 30"/>
          <p:cNvGrpSpPr>
            <a:grpSpLocks/>
          </p:cNvGrpSpPr>
          <p:nvPr/>
        </p:nvGrpSpPr>
        <p:grpSpPr bwMode="auto">
          <a:xfrm>
            <a:off x="623889" y="596900"/>
            <a:ext cx="7877175" cy="5651500"/>
            <a:chOff x="393" y="376"/>
            <a:chExt cx="4962" cy="3560"/>
          </a:xfrm>
        </p:grpSpPr>
        <p:pic>
          <p:nvPicPr>
            <p:cNvPr id="227334"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6726" eaLnBrk="1" hangingPunct="1"/>
              <a:endParaRPr lang="en-US" sz="1800">
                <a:solidFill>
                  <a:srgbClr val="FFFFFF"/>
                </a:solidFill>
                <a:latin typeface="Times" charset="0"/>
              </a:endParaRPr>
            </a:p>
          </p:txBody>
        </p:sp>
        <p:sp>
          <p:nvSpPr>
            <p:cNvPr id="22733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6726" eaLnBrk="1" hangingPunct="1"/>
              <a:endParaRPr lang="en-US" sz="1800">
                <a:solidFill>
                  <a:srgbClr val="FFFFFF"/>
                </a:solidFill>
                <a:latin typeface="Times" charset="0"/>
              </a:endParaRPr>
            </a:p>
          </p:txBody>
        </p:sp>
      </p:grpSp>
      <p:sp>
        <p:nvSpPr>
          <p:cNvPr id="227330" name="Text Box 5"/>
          <p:cNvSpPr txBox="1">
            <a:spLocks noChangeArrowheads="1"/>
          </p:cNvSpPr>
          <p:nvPr/>
        </p:nvSpPr>
        <p:spPr bwMode="auto">
          <a:xfrm>
            <a:off x="8756396" y="88876"/>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FFA27C"/>
                </a:solidFill>
                <a:latin typeface="Times" charset="0"/>
              </a:rPr>
              <a:t> </a:t>
            </a:r>
          </a:p>
        </p:txBody>
      </p:sp>
      <p:sp>
        <p:nvSpPr>
          <p:cNvPr id="614426" name="Text Box 26"/>
          <p:cNvSpPr txBox="1">
            <a:spLocks noChangeArrowheads="1"/>
          </p:cNvSpPr>
          <p:nvPr/>
        </p:nvSpPr>
        <p:spPr bwMode="auto">
          <a:xfrm>
            <a:off x="425450" y="647700"/>
            <a:ext cx="8293100" cy="440055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1341" tIns="45671" rIns="91341" bIns="45671">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6726" eaLnBrk="1" hangingPunct="1">
              <a:defRPr/>
            </a:pPr>
            <a:r>
              <a:rPr lang="mr-IN" sz="4000" dirty="0">
                <a:solidFill>
                  <a:srgbClr val="FFFFFF"/>
                </a:solidFill>
                <a:latin typeface="Helvetica"/>
                <a:cs typeface="Helvetica"/>
              </a:rPr>
              <a:t>"</a:t>
            </a:r>
            <a:r>
              <a:rPr lang="en-US" sz="4000" dirty="0">
                <a:solidFill>
                  <a:srgbClr val="FFFFFF"/>
                </a:solidFill>
                <a:latin typeface="Helvetica"/>
                <a:cs typeface="Helvetica"/>
              </a:rPr>
              <a:t>Jesus sent out the twelve apostles with these instructions: </a:t>
            </a:r>
            <a:r>
              <a:rPr lang="mr-IN" sz="4000" dirty="0">
                <a:solidFill>
                  <a:srgbClr val="FFFFFF"/>
                </a:solidFill>
                <a:latin typeface="Helvetica"/>
                <a:cs typeface="Helvetica"/>
              </a:rPr>
              <a:t>'</a:t>
            </a:r>
            <a:r>
              <a:rPr lang="en-US" sz="4000" dirty="0">
                <a:solidFill>
                  <a:srgbClr val="FFFFFF"/>
                </a:solidFill>
                <a:latin typeface="Helvetica"/>
                <a:cs typeface="Helvetica"/>
              </a:rPr>
              <a:t>Don</a:t>
            </a:r>
            <a:r>
              <a:rPr lang="mr-IN" sz="4000" dirty="0">
                <a:solidFill>
                  <a:srgbClr val="FFFFFF"/>
                </a:solidFill>
                <a:latin typeface="Helvetica"/>
                <a:cs typeface="Helvetica"/>
              </a:rPr>
              <a:t>'</a:t>
            </a:r>
            <a:r>
              <a:rPr lang="en-US" sz="4000" dirty="0">
                <a:solidFill>
                  <a:srgbClr val="FFFFFF"/>
                </a:solidFill>
                <a:latin typeface="Helvetica"/>
                <a:cs typeface="Helvetica"/>
              </a:rPr>
              <a:t>t go to the Gentiles or the Samaritans, </a:t>
            </a:r>
            <a:r>
              <a:rPr lang="en-US" sz="4000" baseline="30000" dirty="0">
                <a:solidFill>
                  <a:srgbClr val="FFFFFF"/>
                </a:solidFill>
                <a:latin typeface="Helvetica"/>
                <a:cs typeface="Helvetica"/>
              </a:rPr>
              <a:t>6 </a:t>
            </a:r>
            <a:r>
              <a:rPr lang="en-US" sz="4000" dirty="0">
                <a:solidFill>
                  <a:srgbClr val="FFFFFF"/>
                </a:solidFill>
                <a:latin typeface="Helvetica"/>
                <a:cs typeface="Helvetica"/>
              </a:rPr>
              <a:t>but only to the people of Israel—God</a:t>
            </a:r>
            <a:r>
              <a:rPr lang="mr-IN" sz="4000" dirty="0">
                <a:solidFill>
                  <a:srgbClr val="FFFFFF"/>
                </a:solidFill>
                <a:latin typeface="Helvetica"/>
                <a:cs typeface="Helvetica"/>
              </a:rPr>
              <a:t>'</a:t>
            </a:r>
            <a:r>
              <a:rPr lang="en-US" sz="4000" dirty="0">
                <a:solidFill>
                  <a:srgbClr val="FFFFFF"/>
                </a:solidFill>
                <a:latin typeface="Helvetica"/>
                <a:cs typeface="Helvetica"/>
              </a:rPr>
              <a:t>s lost sheep. </a:t>
            </a:r>
            <a:r>
              <a:rPr lang="en-US" sz="4000" baseline="30000" dirty="0">
                <a:solidFill>
                  <a:srgbClr val="FFFFFF"/>
                </a:solidFill>
                <a:latin typeface="Helvetica"/>
                <a:cs typeface="Helvetica"/>
              </a:rPr>
              <a:t>7 </a:t>
            </a:r>
            <a:r>
              <a:rPr lang="en-US" sz="4000" dirty="0">
                <a:solidFill>
                  <a:srgbClr val="FFFFFF"/>
                </a:solidFill>
                <a:latin typeface="Helvetica"/>
                <a:cs typeface="Helvetica"/>
              </a:rPr>
              <a:t>Go and announce to them that the </a:t>
            </a:r>
            <a:r>
              <a:rPr lang="en-US" sz="4000" dirty="0">
                <a:solidFill>
                  <a:srgbClr val="00FFFF"/>
                </a:solidFill>
                <a:latin typeface="Helvetica" charset="0"/>
              </a:rPr>
              <a:t>kingdom of heaven</a:t>
            </a:r>
            <a:r>
              <a:rPr lang="en-US" sz="4000" dirty="0">
                <a:solidFill>
                  <a:srgbClr val="FFFFFF"/>
                </a:solidFill>
                <a:latin typeface="Helvetica"/>
                <a:cs typeface="Helvetica"/>
              </a:rPr>
              <a:t> is near</a:t>
            </a:r>
            <a:r>
              <a:rPr lang="mr-IN" sz="4000" dirty="0">
                <a:solidFill>
                  <a:srgbClr val="FFFFFF"/>
                </a:solidFill>
                <a:latin typeface="Helvetica"/>
                <a:cs typeface="Helvetica"/>
              </a:rPr>
              <a:t>'"</a:t>
            </a:r>
            <a:endParaRPr lang="en-US" sz="4000" dirty="0">
              <a:solidFill>
                <a:srgbClr val="FFFFFF"/>
              </a:solidFill>
              <a:latin typeface="Helvetica"/>
              <a:cs typeface="Helvetica"/>
            </a:endParaRPr>
          </a:p>
        </p:txBody>
      </p:sp>
      <p:sp>
        <p:nvSpPr>
          <p:cNvPr id="614427" name="Rectangle 27"/>
          <p:cNvSpPr>
            <a:spLocks noChangeArrowheads="1"/>
          </p:cNvSpPr>
          <p:nvPr/>
        </p:nvSpPr>
        <p:spPr bwMode="auto">
          <a:xfrm>
            <a:off x="8105895" y="6515417"/>
            <a:ext cx="310912" cy="243842"/>
          </a:xfrm>
          <a:prstGeom prst="rect">
            <a:avLst/>
          </a:prstGeom>
          <a:noFill/>
          <a:ln w="12700">
            <a:noFill/>
            <a:miter lim="800000"/>
            <a:headEnd/>
            <a:tailEnd/>
          </a:ln>
          <a:effectLst/>
        </p:spPr>
        <p:txBody>
          <a:bodyPr wrap="none" lIns="91341" tIns="45671" rIns="91341" bIns="45671" anchor="ctr">
            <a:spAutoFit/>
          </a:bodyPr>
          <a:lstStyle/>
          <a:p>
            <a:pPr algn="ctr" defTabSz="456726" eaLnBrk="1" hangingPunct="1">
              <a:defRPr/>
            </a:pPr>
            <a:r>
              <a:rPr lang="en-US" sz="1000">
                <a:solidFill>
                  <a:srgbClr val="FFFFFF"/>
                </a:solidFill>
                <a:effectLst>
                  <a:outerShdw blurRad="38100" dist="38100" dir="2700000" algn="tl">
                    <a:srgbClr val="000000"/>
                  </a:outerShdw>
                </a:effectLst>
                <a:latin typeface="Times" charset="0"/>
              </a:rPr>
              <a:t>65</a:t>
            </a:r>
          </a:p>
        </p:txBody>
      </p:sp>
      <p:sp>
        <p:nvSpPr>
          <p:cNvPr id="2" name="Title 1"/>
          <p:cNvSpPr>
            <a:spLocks noGrp="1"/>
          </p:cNvSpPr>
          <p:nvPr>
            <p:ph type="title" idx="4294967295"/>
          </p:nvPr>
        </p:nvSpPr>
        <p:spPr>
          <a:xfrm>
            <a:off x="468313" y="5229225"/>
            <a:ext cx="8229600" cy="998538"/>
          </a:xfrm>
          <a:prstGeom prst="rect">
            <a:avLst/>
          </a:prstGeom>
        </p:spPr>
        <p:txBody>
          <a:bodyPr lIns="91341" tIns="45671" rIns="91341" bIns="45671"/>
          <a:lstStyle/>
          <a:p>
            <a:pPr algn="ctr" eaLnBrk="1" hangingPunct="1">
              <a:defRPr/>
            </a:pPr>
            <a:r>
              <a:rPr lang="hu-HU" sz="4000" kern="1200" dirty="0">
                <a:solidFill>
                  <a:srgbClr val="FFFFFF"/>
                </a:solidFill>
                <a:effectLst/>
                <a:latin typeface="Helvetica"/>
                <a:ea typeface="ＭＳ Ｐゴシック"/>
                <a:cs typeface="Helvetica"/>
              </a:rPr>
              <a:t>Matt. 10:5-7</a:t>
            </a:r>
            <a:endParaRPr lang="en-US" dirty="0"/>
          </a:p>
        </p:txBody>
      </p:sp>
    </p:spTree>
    <p:extLst>
      <p:ext uri="{BB962C8B-B14F-4D97-AF65-F5344CB8AC3E}">
        <p14:creationId xmlns:p14="http://schemas.microsoft.com/office/powerpoint/2010/main" val="180018350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1006003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3591444950"/>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35012933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10046250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11</a:t>
            </a:r>
          </a:p>
        </p:txBody>
      </p:sp>
    </p:spTree>
    <p:extLst>
      <p:ext uri="{BB962C8B-B14F-4D97-AF65-F5344CB8AC3E}">
        <p14:creationId xmlns:p14="http://schemas.microsoft.com/office/powerpoint/2010/main" val="2909198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en-US" sz="4800" b="1">
                <a:solidFill>
                  <a:schemeClr val="tx1"/>
                </a:solidFill>
                <a:cs typeface="+mj-cs"/>
              </a:rPr>
              <a:t>The Tri-City Area</a:t>
            </a: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a:defRPr/>
            </a:pPr>
            <a:endParaRPr lang="en-US">
              <a:solidFill>
                <a:srgbClr val="FFFFFF"/>
              </a:solidFill>
            </a:endParaRPr>
          </a:p>
        </p:txBody>
      </p:sp>
      <p:sp>
        <p:nvSpPr>
          <p:cNvPr id="269318" name="Text Box 6" descr="j0149014"/>
          <p:cNvSpPr txBox="1">
            <a:spLocks noChangeArrowheads="1"/>
          </p:cNvSpPr>
          <p:nvPr/>
        </p:nvSpPr>
        <p:spPr bwMode="auto">
          <a:xfrm>
            <a:off x="76200" y="3124221"/>
            <a:ext cx="8915400" cy="3749675"/>
          </a:xfrm>
          <a:prstGeom prst="rect">
            <a:avLst/>
          </a:prstGeom>
          <a:blipFill dpi="0" rotWithShape="0">
            <a:blip r:embed="rId4"/>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a:defRPr/>
            </a:pPr>
            <a:r>
              <a:rPr lang="en-US" sz="2000" b="1" dirty="0">
                <a:solidFill>
                  <a:srgbClr val="FFFFFF"/>
                </a:solidFill>
                <a:effectLst>
                  <a:glow rad="228600">
                    <a:srgbClr val="000000"/>
                  </a:glow>
                </a:effectLst>
              </a:rPr>
              <a:t>Then Jesus began to denounce the cities in which most of his miracles had been performed, because they did not repent.</a:t>
            </a:r>
          </a:p>
          <a:p>
            <a:pPr>
              <a:defRPr/>
            </a:pPr>
            <a:endParaRPr lang="en-US" sz="2000" b="1" dirty="0">
              <a:solidFill>
                <a:srgbClr val="FFFFFF"/>
              </a:solidFill>
              <a:effectLst>
                <a:glow rad="228600">
                  <a:srgbClr val="000000"/>
                </a:glow>
              </a:effectLst>
            </a:endParaRPr>
          </a:p>
          <a:p>
            <a:pPr>
              <a:defRPr/>
            </a:pPr>
            <a:r>
              <a:rPr lang="mr-IN" altLang="ja-JP" sz="2000" b="1" dirty="0">
                <a:solidFill>
                  <a:srgbClr val="FFFFFF"/>
                </a:solidFill>
                <a:effectLst>
                  <a:glow rad="228600">
                    <a:srgbClr val="000000"/>
                  </a:glow>
                </a:effectLst>
              </a:rPr>
              <a:t>"</a:t>
            </a:r>
            <a:r>
              <a:rPr lang="en-US" sz="2000" b="1" dirty="0">
                <a:solidFill>
                  <a:srgbClr val="FFFFFF"/>
                </a:solidFill>
                <a:effectLst>
                  <a:glow rad="228600">
                    <a:srgbClr val="000000"/>
                  </a:glow>
                </a:effectLst>
              </a:rPr>
              <a:t>Woe to you, </a:t>
            </a:r>
            <a:r>
              <a:rPr lang="en-US" sz="2000" b="1" dirty="0" err="1">
                <a:solidFill>
                  <a:srgbClr val="FFFFFF"/>
                </a:solidFill>
                <a:effectLst>
                  <a:glow rad="228600">
                    <a:srgbClr val="000000"/>
                  </a:glow>
                </a:effectLst>
              </a:rPr>
              <a:t>Korazin</a:t>
            </a:r>
            <a:r>
              <a:rPr lang="en-US" sz="2000" b="1" dirty="0">
                <a:solidFill>
                  <a:srgbClr val="FFFFFF"/>
                </a:solidFill>
                <a:effectLst>
                  <a:glow rad="228600">
                    <a:srgbClr val="000000"/>
                  </a:glow>
                </a:effectLst>
              </a:rPr>
              <a:t>!  Woe to you Bethsaida! </a:t>
            </a:r>
            <a:br>
              <a:rPr lang="en-US" sz="2000" b="1" dirty="0">
                <a:solidFill>
                  <a:srgbClr val="FFFFFF"/>
                </a:solidFill>
                <a:effectLst>
                  <a:glow rad="228600">
                    <a:srgbClr val="000000"/>
                  </a:glow>
                </a:effectLst>
              </a:rPr>
            </a:br>
            <a:r>
              <a:rPr lang="en-US" sz="2000" b="1" dirty="0">
                <a:solidFill>
                  <a:srgbClr val="FFFFFF"/>
                </a:solidFill>
                <a:effectLst>
                  <a:glow rad="228600">
                    <a:srgbClr val="000000"/>
                  </a:glow>
                </a:effectLst>
              </a:rPr>
              <a:t>If the miracles that were performed in you had been performed in </a:t>
            </a:r>
            <a:r>
              <a:rPr lang="en-US" sz="2000" b="1" dirty="0" err="1">
                <a:solidFill>
                  <a:srgbClr val="FFFFFF"/>
                </a:solidFill>
                <a:effectLst>
                  <a:glow rad="228600">
                    <a:srgbClr val="000000"/>
                  </a:glow>
                </a:effectLst>
              </a:rPr>
              <a:t>Tyre</a:t>
            </a:r>
            <a:r>
              <a:rPr lang="en-US" sz="2000" b="1" dirty="0">
                <a:solidFill>
                  <a:srgbClr val="FFFFFF"/>
                </a:solidFill>
                <a:effectLst>
                  <a:glow rad="228600">
                    <a:srgbClr val="000000"/>
                  </a:glow>
                </a:effectLst>
              </a:rPr>
              <a:t> and Sidon, they would have repented long ago in sackcloth and ashes.  But I tell you, it will be more bearable for Tyre and Sidon on the day of judgment than for you.</a:t>
            </a:r>
          </a:p>
          <a:p>
            <a:pPr>
              <a:defRPr/>
            </a:pPr>
            <a:endParaRPr lang="en-US" sz="2000" b="1" dirty="0">
              <a:solidFill>
                <a:srgbClr val="FFFFFF"/>
              </a:solidFill>
              <a:effectLst>
                <a:glow rad="228600">
                  <a:srgbClr val="000000"/>
                </a:glow>
              </a:effectLst>
            </a:endParaRPr>
          </a:p>
          <a:p>
            <a:pPr>
              <a:defRPr/>
            </a:pPr>
            <a:r>
              <a:rPr lang="en-US" sz="2000" b="1" dirty="0">
                <a:solidFill>
                  <a:srgbClr val="FFFFFF"/>
                </a:solidFill>
                <a:effectLst>
                  <a:glow rad="228600">
                    <a:srgbClr val="000000"/>
                  </a:glow>
                </a:effectLst>
              </a:rPr>
              <a:t>And you, Capernaum, will you be lifted up to the skies?  … It will be more bearable for Sodom on the day of judgment than for you.</a:t>
            </a:r>
            <a:r>
              <a:rPr lang="mr-IN" altLang="ja-JP" sz="2000" b="1" dirty="0">
                <a:solidFill>
                  <a:srgbClr val="FFFFFF"/>
                </a:solidFill>
                <a:effectLst>
                  <a:glow rad="228600">
                    <a:srgbClr val="000000"/>
                  </a:glow>
                </a:effectLst>
              </a:rPr>
              <a:t>"</a:t>
            </a:r>
            <a:endParaRPr lang="en-US" sz="2000" b="1" dirty="0">
              <a:solidFill>
                <a:srgbClr val="FFFFFF"/>
              </a:solidFill>
              <a:effectLst>
                <a:glow rad="228600">
                  <a:srgbClr val="000000"/>
                </a:glow>
              </a:effectLst>
            </a:endParaRPr>
          </a:p>
          <a:p>
            <a:pPr algn="r">
              <a:defRPr/>
            </a:pPr>
            <a:r>
              <a:rPr lang="en-US" sz="2000" b="1" dirty="0">
                <a:solidFill>
                  <a:srgbClr val="FFFFFF"/>
                </a:solidFill>
                <a:effectLst>
                  <a:glow rad="228600">
                    <a:srgbClr val="000000"/>
                  </a:glow>
                </a:effectLst>
              </a:rPr>
              <a:t>Matthew 11:20-24</a:t>
            </a: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algn="r">
              <a:defRPr/>
            </a:pPr>
            <a:r>
              <a:rPr lang="en-US" b="1">
                <a:solidFill>
                  <a:srgbClr val="000000"/>
                </a:solidFill>
                <a:latin typeface="Times New Roman" charset="0"/>
              </a:rPr>
              <a:t>172</a:t>
            </a:r>
          </a:p>
          <a:p>
            <a:pPr algn="r">
              <a:defRPr/>
            </a:pPr>
            <a:r>
              <a:rPr lang="en-US" b="1">
                <a:solidFill>
                  <a:srgbClr val="000000"/>
                </a:solidFill>
                <a:latin typeface="Times New Roman" charset="0"/>
              </a:rPr>
              <a:t>Point f</a:t>
            </a:r>
          </a:p>
        </p:txBody>
      </p:sp>
    </p:spTree>
    <p:extLst>
      <p:ext uri="{BB962C8B-B14F-4D97-AF65-F5344CB8AC3E}">
        <p14:creationId xmlns:p14="http://schemas.microsoft.com/office/powerpoint/2010/main" val="3747860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12</a:t>
            </a:r>
          </a:p>
        </p:txBody>
      </p:sp>
    </p:spTree>
    <p:extLst>
      <p:ext uri="{BB962C8B-B14F-4D97-AF65-F5344CB8AC3E}">
        <p14:creationId xmlns:p14="http://schemas.microsoft.com/office/powerpoint/2010/main" val="2373619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0638"/>
            <a:ext cx="342265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Context of the Text</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xiv</a:t>
            </a:r>
          </a:p>
        </p:txBody>
      </p:sp>
      <p:sp>
        <p:nvSpPr>
          <p:cNvPr id="9" name="Text Box 2"/>
          <p:cNvSpPr txBox="1">
            <a:spLocks noChangeArrowheads="1"/>
          </p:cNvSpPr>
          <p:nvPr/>
        </p:nvSpPr>
        <p:spPr bwMode="auto">
          <a:xfrm>
            <a:off x="107504" y="2951073"/>
            <a:ext cx="9073008" cy="20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indent="-513808" eaLnBrk="1" hangingPunct="1">
              <a:buFont typeface="+mj-lt"/>
              <a:buAutoNum type="arabicPeriod"/>
              <a:defRPr/>
            </a:pPr>
            <a:r>
              <a:rPr lang="en-US" sz="3200" b="1" dirty="0">
                <a:solidFill>
                  <a:srgbClr val="FFFFFF"/>
                </a:solidFill>
                <a:effectLst>
                  <a:glow rad="292100">
                    <a:srgbClr val="000000">
                      <a:alpha val="92000"/>
                    </a:srgbClr>
                  </a:glow>
                </a:effectLst>
                <a:cs typeface="Arial" charset="0"/>
              </a:rPr>
              <a:t>Christ healed a blind/mute (Matt. 12:22)</a:t>
            </a:r>
          </a:p>
          <a:p>
            <a:pPr marL="513808" indent="-513808" eaLnBrk="1" hangingPunct="1">
              <a:buFont typeface="+mj-lt"/>
              <a:buAutoNum type="arabicPeriod"/>
              <a:defRPr/>
            </a:pPr>
            <a:r>
              <a:rPr lang="en-US" sz="3200" b="1" dirty="0">
                <a:solidFill>
                  <a:srgbClr val="FFFFFF"/>
                </a:solidFill>
                <a:effectLst>
                  <a:glow rad="292100">
                    <a:srgbClr val="000000">
                      <a:alpha val="92000"/>
                    </a:srgbClr>
                  </a:glow>
                </a:effectLst>
                <a:cs typeface="Arial" charset="0"/>
              </a:rPr>
              <a:t>The crowds claimed, </a:t>
            </a:r>
            <a:r>
              <a:rPr lang="mr-IN" sz="3200" b="1" dirty="0">
                <a:solidFill>
                  <a:srgbClr val="FFFFFF"/>
                </a:solidFill>
                <a:effectLst>
                  <a:glow rad="292100">
                    <a:srgbClr val="000000">
                      <a:alpha val="92000"/>
                    </a:srgbClr>
                  </a:glow>
                </a:effectLst>
                <a:cs typeface="Arial" charset="0"/>
              </a:rPr>
              <a:t>"</a:t>
            </a:r>
            <a:r>
              <a:rPr lang="en-US" sz="3200" b="1" dirty="0">
                <a:solidFill>
                  <a:srgbClr val="FFFFFF"/>
                </a:solidFill>
                <a:effectLst>
                  <a:glow rad="292100">
                    <a:srgbClr val="000000">
                      <a:alpha val="92000"/>
                    </a:srgbClr>
                  </a:glow>
                </a:effectLst>
                <a:cs typeface="Arial" charset="0"/>
              </a:rPr>
              <a:t>He</a:t>
            </a:r>
            <a:r>
              <a:rPr lang="mr-IN" sz="3200" b="1" dirty="0">
                <a:solidFill>
                  <a:srgbClr val="FFFFFF"/>
                </a:solidFill>
                <a:effectLst>
                  <a:glow rad="292100">
                    <a:srgbClr val="000000">
                      <a:alpha val="92000"/>
                    </a:srgbClr>
                  </a:glow>
                </a:effectLst>
                <a:cs typeface="Arial" charset="0"/>
              </a:rPr>
              <a:t>'</a:t>
            </a:r>
            <a:r>
              <a:rPr lang="en-US" sz="3200" b="1" dirty="0">
                <a:solidFill>
                  <a:srgbClr val="FFFFFF"/>
                </a:solidFill>
                <a:effectLst>
                  <a:glow rad="292100">
                    <a:srgbClr val="000000">
                      <a:alpha val="92000"/>
                    </a:srgbClr>
                  </a:glow>
                </a:effectLst>
                <a:cs typeface="Arial" charset="0"/>
              </a:rPr>
              <a:t>s Messiah!</a:t>
            </a:r>
            <a:r>
              <a:rPr lang="mr-IN" sz="3200" b="1" dirty="0">
                <a:solidFill>
                  <a:srgbClr val="FFFFFF"/>
                </a:solidFill>
                <a:effectLst>
                  <a:glow rad="292100">
                    <a:srgbClr val="000000">
                      <a:alpha val="92000"/>
                    </a:srgbClr>
                  </a:glow>
                </a:effectLst>
                <a:cs typeface="Arial" charset="0"/>
              </a:rPr>
              <a:t>"</a:t>
            </a:r>
            <a:endParaRPr lang="en-US" sz="3200" b="1" dirty="0">
              <a:solidFill>
                <a:srgbClr val="FFFFFF"/>
              </a:solidFill>
              <a:effectLst>
                <a:glow rad="292100">
                  <a:srgbClr val="000000">
                    <a:alpha val="92000"/>
                  </a:srgbClr>
                </a:glow>
              </a:effectLst>
              <a:cs typeface="Arial" charset="0"/>
            </a:endParaRPr>
          </a:p>
          <a:p>
            <a:pPr marL="513808" indent="-513808" eaLnBrk="1" hangingPunct="1">
              <a:buFont typeface="+mj-lt"/>
              <a:buAutoNum type="arabicPeriod"/>
              <a:defRPr/>
            </a:pPr>
            <a:r>
              <a:rPr lang="en-US" sz="3200" b="1" dirty="0">
                <a:solidFill>
                  <a:srgbClr val="FFFFFF"/>
                </a:solidFill>
                <a:effectLst>
                  <a:glow rad="292100">
                    <a:srgbClr val="000000">
                      <a:alpha val="92000"/>
                    </a:srgbClr>
                  </a:glow>
                </a:effectLst>
                <a:cs typeface="Arial" charset="0"/>
              </a:rPr>
              <a:t>The Pharisees said, </a:t>
            </a:r>
            <a:r>
              <a:rPr lang="mr-IN" sz="3200" b="1" dirty="0">
                <a:solidFill>
                  <a:srgbClr val="FFFFFF"/>
                </a:solidFill>
                <a:effectLst>
                  <a:glow rad="292100">
                    <a:srgbClr val="000000">
                      <a:alpha val="92000"/>
                    </a:srgbClr>
                  </a:glow>
                </a:effectLst>
                <a:cs typeface="Arial" charset="0"/>
              </a:rPr>
              <a:t>"</a:t>
            </a:r>
            <a:r>
              <a:rPr lang="en-US" sz="3200" b="1" dirty="0">
                <a:solidFill>
                  <a:srgbClr val="FFFFFF"/>
                </a:solidFill>
                <a:effectLst>
                  <a:glow rad="292100">
                    <a:srgbClr val="000000">
                      <a:alpha val="92000"/>
                    </a:srgbClr>
                  </a:glow>
                </a:effectLst>
                <a:cs typeface="Arial" charset="0"/>
              </a:rPr>
              <a:t>He</a:t>
            </a:r>
            <a:r>
              <a:rPr lang="mr-IN" sz="3200" b="1" dirty="0">
                <a:solidFill>
                  <a:srgbClr val="FFFFFF"/>
                </a:solidFill>
                <a:effectLst>
                  <a:glow rad="292100">
                    <a:srgbClr val="000000">
                      <a:alpha val="92000"/>
                    </a:srgbClr>
                  </a:glow>
                </a:effectLst>
                <a:cs typeface="Arial" charset="0"/>
              </a:rPr>
              <a:t>'</a:t>
            </a:r>
            <a:r>
              <a:rPr lang="en-US" sz="3200" b="1" dirty="0">
                <a:solidFill>
                  <a:srgbClr val="FFFFFF"/>
                </a:solidFill>
                <a:effectLst>
                  <a:glow rad="292100">
                    <a:srgbClr val="000000">
                      <a:alpha val="92000"/>
                    </a:srgbClr>
                  </a:glow>
                </a:effectLst>
                <a:cs typeface="Arial" charset="0"/>
              </a:rPr>
              <a:t>s demonic!</a:t>
            </a:r>
            <a:r>
              <a:rPr lang="mr-IN" sz="3200" b="1" dirty="0">
                <a:solidFill>
                  <a:srgbClr val="FFFFFF"/>
                </a:solidFill>
                <a:effectLst>
                  <a:glow rad="292100">
                    <a:srgbClr val="000000">
                      <a:alpha val="92000"/>
                    </a:srgbClr>
                  </a:glow>
                </a:effectLst>
                <a:cs typeface="Arial" charset="0"/>
              </a:rPr>
              <a:t>"</a:t>
            </a:r>
            <a:endParaRPr lang="en-US" sz="3200" b="1" dirty="0">
              <a:solidFill>
                <a:srgbClr val="FFFFFF"/>
              </a:solidFill>
              <a:effectLst>
                <a:glow rad="292100">
                  <a:srgbClr val="000000">
                    <a:alpha val="92000"/>
                  </a:srgbClr>
                </a:glow>
              </a:effectLst>
              <a:cs typeface="Arial" charset="0"/>
            </a:endParaRPr>
          </a:p>
          <a:p>
            <a:pPr marL="513808" indent="-513808" eaLnBrk="1" hangingPunct="1">
              <a:buFont typeface="+mj-lt"/>
              <a:buAutoNum type="arabicPeriod"/>
              <a:defRPr/>
            </a:pPr>
            <a:r>
              <a:rPr lang="en-US" sz="3200" b="1" dirty="0">
                <a:solidFill>
                  <a:srgbClr val="FFFFFF"/>
                </a:solidFill>
                <a:effectLst>
                  <a:glow rad="292100">
                    <a:srgbClr val="000000">
                      <a:alpha val="92000"/>
                    </a:srgbClr>
                  </a:glow>
                </a:effectLst>
                <a:cs typeface="Arial" charset="0"/>
              </a:rPr>
              <a:t>Jesus gave a threefold response (12:25-29)</a:t>
            </a:r>
            <a:endParaRPr lang="en-US" b="1" dirty="0">
              <a:solidFill>
                <a:srgbClr val="FFFFFF"/>
              </a:solidFill>
              <a:effectLst>
                <a:glow rad="292100">
                  <a:srgbClr val="000000">
                    <a:alpha val="92000"/>
                  </a:srgbClr>
                </a:glow>
              </a:effectLst>
              <a:cs typeface="Arial"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13</a:t>
            </a:r>
          </a:p>
        </p:txBody>
      </p:sp>
    </p:spTree>
    <p:extLst>
      <p:ext uri="{BB962C8B-B14F-4D97-AF65-F5344CB8AC3E}">
        <p14:creationId xmlns:p14="http://schemas.microsoft.com/office/powerpoint/2010/main" val="3926467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289" tIns="45645" rIns="91289" bIns="45645">
            <a:spAutoFit/>
          </a:bodyPr>
          <a:lstStyle/>
          <a:p>
            <a:pPr algn="ctr">
              <a:defRPr/>
            </a:pPr>
            <a:r>
              <a:rPr lang="en-US" sz="4800" b="1" dirty="0">
                <a:solidFill>
                  <a:srgbClr val="6BCBF4"/>
                </a:solidFill>
                <a:effectLst>
                  <a:glow rad="228600">
                    <a:srgbClr val="000000">
                      <a:alpha val="75000"/>
                    </a:srgbClr>
                  </a:glow>
                  <a:outerShdw blurRad="50800" dist="38100" dir="2700000" algn="tl" rotWithShape="0">
                    <a:srgbClr val="000000"/>
                  </a:outerShdw>
                </a:effectLst>
              </a:rPr>
              <a:t>PARABLE OF THE SOWER</a:t>
            </a:r>
          </a:p>
        </p:txBody>
      </p:sp>
      <p:sp>
        <p:nvSpPr>
          <p:cNvPr id="4" name="TextBox 3"/>
          <p:cNvSpPr txBox="1"/>
          <p:nvPr/>
        </p:nvSpPr>
        <p:spPr>
          <a:xfrm>
            <a:off x="23365" y="4365128"/>
            <a:ext cx="9144000" cy="584739"/>
          </a:xfrm>
          <a:prstGeom prst="rect">
            <a:avLst/>
          </a:prstGeom>
          <a:noFill/>
        </p:spPr>
        <p:txBody>
          <a:bodyPr wrap="square" lIns="91289" tIns="45645" rIns="91289" bIns="45645">
            <a:spAutoFit/>
          </a:bodyPr>
          <a:lstStyle/>
          <a:p>
            <a:pPr algn="ctr">
              <a:defRPr/>
            </a:pPr>
            <a:r>
              <a:rPr lang="en-US" sz="3200" b="1" dirty="0">
                <a:solidFill>
                  <a:srgbClr val="FFFFFF"/>
                </a:solidFill>
                <a:effectLst>
                  <a:glow rad="228600">
                    <a:srgbClr val="000000">
                      <a:alpha val="75000"/>
                    </a:srgbClr>
                  </a:glow>
                  <a:outerShdw blurRad="50800" dist="88900" dir="2700000" algn="tl" rotWithShape="0">
                    <a:srgbClr val="000000"/>
                  </a:outerShdw>
                </a:effectLst>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79214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subTitle" idx="1"/>
          </p:nvPr>
        </p:nvSpPr>
        <p:spPr/>
        <p:txBody>
          <a:bodyPr/>
          <a:lstStyle/>
          <a:p>
            <a:pPr eaLnBrk="1" hangingPunct="1">
              <a:defRPr/>
            </a:pPr>
            <a:endParaRPr lang="en-US">
              <a:latin typeface="Arial" charset="0"/>
              <a:ea typeface="ＭＳ Ｐゴシック" charset="0"/>
              <a:cs typeface="ＭＳ Ｐゴシック" charset="0"/>
            </a:endParaRPr>
          </a:p>
        </p:txBody>
      </p:sp>
      <p:sp>
        <p:nvSpPr>
          <p:cNvPr id="180226"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lIns="91341" tIns="45671" rIns="91341" bIns="45671" anchor="ctr"/>
          <a:lstStyle/>
          <a:p>
            <a:endParaRPr lang="en-US"/>
          </a:p>
        </p:txBody>
      </p:sp>
      <p:pic>
        <p:nvPicPr>
          <p:cNvPr id="180227" name="Picture 5" descr="bookstud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427038"/>
            <a:ext cx="5181600" cy="574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3" name="Rectangle 2"/>
          <p:cNvSpPr>
            <a:spLocks noGrp="1" noChangeArrowheads="1"/>
          </p:cNvSpPr>
          <p:nvPr>
            <p:ph type="ctrTitle"/>
          </p:nvPr>
        </p:nvSpPr>
        <p:spPr>
          <a:xfrm>
            <a:off x="2124076" y="404814"/>
            <a:ext cx="5184775" cy="1584325"/>
          </a:xfrm>
          <a:solidFill>
            <a:srgbClr val="660066"/>
          </a:solidFill>
        </p:spPr>
        <p:txBody>
          <a:bodyPr/>
          <a:lstStyle/>
          <a:p>
            <a:pPr eaLnBrk="1" hangingPunct="1">
              <a:defRPr/>
            </a:pPr>
            <a:r>
              <a:rPr lang="en-US" dirty="0">
                <a:solidFill>
                  <a:schemeClr val="bg1"/>
                </a:solidFill>
                <a:latin typeface="Arial" charset="0"/>
                <a:ea typeface="ＭＳ Ｐゴシック" charset="0"/>
                <a:cs typeface="ＭＳ Ｐゴシック" charset="0"/>
              </a:rPr>
              <a:t>New Testament Book Studies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Line 2"/>
          <p:cNvSpPr>
            <a:spLocks noChangeShapeType="1"/>
          </p:cNvSpPr>
          <p:nvPr/>
        </p:nvSpPr>
        <p:spPr bwMode="auto">
          <a:xfrm>
            <a:off x="179513" y="4077072"/>
            <a:ext cx="7973888" cy="37728"/>
          </a:xfrm>
          <a:prstGeom prst="line">
            <a:avLst/>
          </a:prstGeom>
          <a:noFill/>
          <a:ln w="76200">
            <a:solidFill>
              <a:srgbClr val="FFFF00"/>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0147"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0148" name="Text Box 4"/>
          <p:cNvSpPr txBox="1">
            <a:spLocks noChangeArrowheads="1"/>
          </p:cNvSpPr>
          <p:nvPr/>
        </p:nvSpPr>
        <p:spPr bwMode="auto">
          <a:xfrm>
            <a:off x="899592" y="3212997"/>
            <a:ext cx="3528391"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(Church Age)</a:t>
            </a:r>
          </a:p>
        </p:txBody>
      </p:sp>
      <p:sp>
        <p:nvSpPr>
          <p:cNvPr id="390149" name="Text Box 5"/>
          <p:cNvSpPr txBox="1">
            <a:spLocks noChangeArrowheads="1"/>
          </p:cNvSpPr>
          <p:nvPr/>
        </p:nvSpPr>
        <p:spPr bwMode="auto">
          <a:xfrm>
            <a:off x="3429000" y="1257321"/>
            <a:ext cx="2057400" cy="12003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Second Advent</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0152" name="Text Box 8"/>
          <p:cNvSpPr txBox="1">
            <a:spLocks noChangeArrowheads="1"/>
          </p:cNvSpPr>
          <p:nvPr/>
        </p:nvSpPr>
        <p:spPr bwMode="auto">
          <a:xfrm>
            <a:off x="4724400" y="3212997"/>
            <a:ext cx="2971800" cy="646331"/>
          </a:xfrm>
          <a:prstGeom prst="rect">
            <a:avLst/>
          </a:prstGeom>
          <a:noFill/>
          <a:ln w="9525">
            <a:noFill/>
            <a:miter lim="800000"/>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0153" name="Text Box 9"/>
          <p:cNvSpPr txBox="1">
            <a:spLocks noChangeArrowheads="1"/>
          </p:cNvSpPr>
          <p:nvPr/>
        </p:nvSpPr>
        <p:spPr bwMode="auto">
          <a:xfrm>
            <a:off x="4953000" y="4267221"/>
            <a:ext cx="27432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66FF"/>
                </a:solidFill>
                <a:effectLst/>
                <a:uLnTx/>
                <a:uFillTx/>
                <a:latin typeface="Arial"/>
                <a:ea typeface="ＭＳ Ｐゴシック" charset="0"/>
                <a:cs typeface="Arial"/>
              </a:rPr>
              <a:t>1000 years</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0154" name="Text Box 10"/>
          <p:cNvSpPr txBox="1">
            <a:spLocks noChangeArrowheads="1"/>
          </p:cNvSpPr>
          <p:nvPr/>
        </p:nvSpPr>
        <p:spPr bwMode="auto">
          <a:xfrm rot="5400000" flipH="1">
            <a:off x="6093609" y="3914666"/>
            <a:ext cx="4951413"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rPr>
              <a:t>Eternal Kingdom</a:t>
            </a:r>
          </a:p>
        </p:txBody>
      </p:sp>
      <p:sp>
        <p:nvSpPr>
          <p:cNvPr id="390155" name="Text Box 11"/>
          <p:cNvSpPr txBox="1">
            <a:spLocks noChangeArrowheads="1"/>
          </p:cNvSpPr>
          <p:nvPr/>
        </p:nvSpPr>
        <p:spPr bwMode="auto">
          <a:xfrm rot="5381629">
            <a:off x="6621463" y="5125136"/>
            <a:ext cx="25146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Judgment</a:t>
            </a:r>
          </a:p>
        </p:txBody>
      </p:sp>
      <p:sp>
        <p:nvSpPr>
          <p:cNvPr id="390156" name="Text Box 12"/>
          <p:cNvSpPr txBox="1">
            <a:spLocks noChangeArrowheads="1"/>
          </p:cNvSpPr>
          <p:nvPr/>
        </p:nvSpPr>
        <p:spPr bwMode="auto">
          <a:xfrm>
            <a:off x="5334000" y="1257301"/>
            <a:ext cx="2438400" cy="12505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Second</a:t>
            </a: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i="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Coming</a:t>
            </a:r>
          </a:p>
        </p:txBody>
      </p:sp>
      <p:sp>
        <p:nvSpPr>
          <p:cNvPr id="390157" name="Rectangle 13"/>
          <p:cNvSpPr>
            <a:spLocks noGrp="1" noChangeArrowheads="1"/>
          </p:cNvSpPr>
          <p:nvPr>
            <p:ph type="title" idx="4294967295"/>
          </p:nvPr>
        </p:nvSpPr>
        <p:spPr>
          <a:xfrm>
            <a:off x="467544" y="200834"/>
            <a:ext cx="7772400" cy="707886"/>
          </a:xfrm>
          <a:effectLst>
            <a:outerShdw blurRad="63500" dist="35921" dir="2700000" algn="ctr" rotWithShape="0">
              <a:srgbClr val="000000">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en-US" sz="4000" b="1" dirty="0">
                <a:solidFill>
                  <a:srgbClr val="FFFFFF"/>
                </a:solidFill>
                <a:latin typeface="Arial"/>
                <a:cs typeface="Arial"/>
              </a:rPr>
              <a:t>The </a:t>
            </a:r>
            <a:r>
              <a:rPr lang="en-US" sz="4000" b="1" dirty="0" err="1">
                <a:solidFill>
                  <a:srgbClr val="FFFFFF"/>
                </a:solidFill>
                <a:latin typeface="Arial"/>
                <a:cs typeface="Arial"/>
              </a:rPr>
              <a:t>Interadvent</a:t>
            </a:r>
            <a:r>
              <a:rPr lang="en-US" sz="4000" b="1" dirty="0">
                <a:solidFill>
                  <a:srgbClr val="FFFFFF"/>
                </a:solidFill>
                <a:latin typeface="Arial"/>
                <a:cs typeface="Arial"/>
              </a:rPr>
              <a:t> Age</a:t>
            </a:r>
          </a:p>
        </p:txBody>
      </p:sp>
      <p:sp>
        <p:nvSpPr>
          <p:cNvPr id="390158" name="Text Box 14"/>
          <p:cNvSpPr txBox="1">
            <a:spLocks noChangeArrowheads="1"/>
          </p:cNvSpPr>
          <p:nvPr/>
        </p:nvSpPr>
        <p:spPr bwMode="auto">
          <a:xfrm>
            <a:off x="8442214" y="95251"/>
            <a:ext cx="524099"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9901" tIns="46752" rIns="89901" bIns="4675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0159" name="Text Box 15"/>
          <p:cNvSpPr txBox="1">
            <a:spLocks noChangeArrowheads="1"/>
          </p:cNvSpPr>
          <p:nvPr/>
        </p:nvSpPr>
        <p:spPr bwMode="auto">
          <a:xfrm rot="5381629">
            <a:off x="3436938" y="5125136"/>
            <a:ext cx="2514600"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Judgment</a:t>
            </a:r>
          </a:p>
        </p:txBody>
      </p:sp>
      <p:sp>
        <p:nvSpPr>
          <p:cNvPr id="16" name="Text Box 5"/>
          <p:cNvSpPr txBox="1">
            <a:spLocks noChangeArrowheads="1"/>
          </p:cNvSpPr>
          <p:nvPr/>
        </p:nvSpPr>
        <p:spPr bwMode="auto">
          <a:xfrm>
            <a:off x="-36512" y="1268781"/>
            <a:ext cx="2057400" cy="12003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First Advent</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5" name="Group 4"/>
          <p:cNvGrpSpPr/>
          <p:nvPr/>
        </p:nvGrpSpPr>
        <p:grpSpPr>
          <a:xfrm>
            <a:off x="179513" y="3140968"/>
            <a:ext cx="720080" cy="864096"/>
            <a:chOff x="179512" y="2924944"/>
            <a:chExt cx="936104" cy="1080120"/>
          </a:xfrm>
        </p:grpSpPr>
        <p:sp>
          <p:nvSpPr>
            <p:cNvPr id="4" name="Rectangle 3"/>
            <p:cNvSpPr/>
            <p:nvPr/>
          </p:nvSpPr>
          <p:spPr bwMode="auto">
            <a:xfrm>
              <a:off x="539552" y="2924944"/>
              <a:ext cx="216024" cy="108012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 name="Rectangle 19"/>
            <p:cNvSpPr/>
            <p:nvPr/>
          </p:nvSpPr>
          <p:spPr bwMode="auto">
            <a:xfrm rot="16200000">
              <a:off x="539552" y="2852936"/>
              <a:ext cx="216024" cy="936104"/>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22" name="Text Box 4"/>
          <p:cNvSpPr txBox="1">
            <a:spLocks noChangeArrowheads="1"/>
          </p:cNvSpPr>
          <p:nvPr/>
        </p:nvSpPr>
        <p:spPr bwMode="auto">
          <a:xfrm>
            <a:off x="683568" y="2636933"/>
            <a:ext cx="4032448" cy="64633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accent1"/>
                </a:solidFill>
                <a:miter lim="800000"/>
                <a:headEnd/>
                <a:tailEnd/>
              </a14:hiddenLine>
            </a:ext>
          </a:ex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Interadvent</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Age</a:t>
            </a:r>
          </a:p>
        </p:txBody>
      </p:sp>
    </p:spTree>
    <p:extLst>
      <p:ext uri="{BB962C8B-B14F-4D97-AF65-F5344CB8AC3E}">
        <p14:creationId xmlns:p14="http://schemas.microsoft.com/office/powerpoint/2010/main" val="15205661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0148"/>
                                        </p:tgtEl>
                                        <p:attrNameLst>
                                          <p:attrName>style.visibility</p:attrName>
                                        </p:attrNameLst>
                                      </p:cBhvr>
                                      <p:to>
                                        <p:strVal val="visible"/>
                                      </p:to>
                                    </p:set>
                                    <p:anim calcmode="lin" valueType="num">
                                      <p:cBhvr additive="base">
                                        <p:cTn id="7" dur="500" fill="hold"/>
                                        <p:tgtEl>
                                          <p:spTgt spid="390148"/>
                                        </p:tgtEl>
                                        <p:attrNameLst>
                                          <p:attrName>ppt_x</p:attrName>
                                        </p:attrNameLst>
                                      </p:cBhvr>
                                      <p:tavLst>
                                        <p:tav tm="0">
                                          <p:val>
                                            <p:strVal val="0-#ppt_w/2"/>
                                          </p:val>
                                        </p:tav>
                                        <p:tav tm="100000">
                                          <p:val>
                                            <p:strVal val="#ppt_x"/>
                                          </p:val>
                                        </p:tav>
                                      </p:tavLst>
                                    </p:anim>
                                    <p:anim calcmode="lin" valueType="num">
                                      <p:cBhvr additive="base">
                                        <p:cTn id="8" dur="500" fill="hold"/>
                                        <p:tgtEl>
                                          <p:spTgt spid="39014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390146"/>
                                        </p:tgtEl>
                                        <p:attrNameLst>
                                          <p:attrName>style.visibility</p:attrName>
                                        </p:attrNameLst>
                                      </p:cBhvr>
                                      <p:to>
                                        <p:strVal val="visible"/>
                                      </p:to>
                                    </p:set>
                                    <p:animEffect transition="in" filter="wipe(left)">
                                      <p:cBhvr>
                                        <p:cTn id="12" dur="500"/>
                                        <p:tgtEl>
                                          <p:spTgt spid="390146"/>
                                        </p:tgtEl>
                                      </p:cBhvr>
                                    </p:animEffect>
                                  </p:childTnLst>
                                </p:cTn>
                              </p:par>
                            </p:childTnLst>
                          </p:cTn>
                        </p:par>
                        <p:par>
                          <p:cTn id="13" fill="hold" nodeType="afterGroup">
                            <p:stCondLst>
                              <p:cond delay="3000"/>
                            </p:stCondLst>
                            <p:childTnLst>
                              <p:par>
                                <p:cTn id="14" presetID="2" presetClass="entr" presetSubtype="1" fill="hold" grpId="0" nodeType="afterEffect">
                                  <p:stCondLst>
                                    <p:cond delay="6000"/>
                                  </p:stCondLst>
                                  <p:childTnLst>
                                    <p:set>
                                      <p:cBhvr>
                                        <p:cTn id="15" dur="1" fill="hold">
                                          <p:stCondLst>
                                            <p:cond delay="0"/>
                                          </p:stCondLst>
                                        </p:cTn>
                                        <p:tgtEl>
                                          <p:spTgt spid="390149"/>
                                        </p:tgtEl>
                                        <p:attrNameLst>
                                          <p:attrName>style.visibility</p:attrName>
                                        </p:attrNameLst>
                                      </p:cBhvr>
                                      <p:to>
                                        <p:strVal val="visible"/>
                                      </p:to>
                                    </p:set>
                                    <p:anim calcmode="lin" valueType="num">
                                      <p:cBhvr additive="base">
                                        <p:cTn id="16" dur="500" fill="hold"/>
                                        <p:tgtEl>
                                          <p:spTgt spid="390149"/>
                                        </p:tgtEl>
                                        <p:attrNameLst>
                                          <p:attrName>ppt_x</p:attrName>
                                        </p:attrNameLst>
                                      </p:cBhvr>
                                      <p:tavLst>
                                        <p:tav tm="0">
                                          <p:val>
                                            <p:strVal val="#ppt_x"/>
                                          </p:val>
                                        </p:tav>
                                        <p:tav tm="100000">
                                          <p:val>
                                            <p:strVal val="#ppt_x"/>
                                          </p:val>
                                        </p:tav>
                                      </p:tavLst>
                                    </p:anim>
                                    <p:anim calcmode="lin" valueType="num">
                                      <p:cBhvr additive="base">
                                        <p:cTn id="17" dur="500" fill="hold"/>
                                        <p:tgtEl>
                                          <p:spTgt spid="390149"/>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9500"/>
                            </p:stCondLst>
                            <p:childTnLst>
                              <p:par>
                                <p:cTn id="19" presetID="2" presetClass="entr" presetSubtype="1" fill="hold" nodeType="afterEffect">
                                  <p:stCondLst>
                                    <p:cond delay="0"/>
                                  </p:stCondLst>
                                  <p:childTnLst>
                                    <p:set>
                                      <p:cBhvr>
                                        <p:cTn id="20" dur="1" fill="hold">
                                          <p:stCondLst>
                                            <p:cond delay="0"/>
                                          </p:stCondLst>
                                        </p:cTn>
                                        <p:tgtEl>
                                          <p:spTgt spid="390147"/>
                                        </p:tgtEl>
                                        <p:attrNameLst>
                                          <p:attrName>style.visibility</p:attrName>
                                        </p:attrNameLst>
                                      </p:cBhvr>
                                      <p:to>
                                        <p:strVal val="visible"/>
                                      </p:to>
                                    </p:set>
                                    <p:anim calcmode="lin" valueType="num">
                                      <p:cBhvr additive="base">
                                        <p:cTn id="21" dur="500" fill="hold"/>
                                        <p:tgtEl>
                                          <p:spTgt spid="390147"/>
                                        </p:tgtEl>
                                        <p:attrNameLst>
                                          <p:attrName>ppt_x</p:attrName>
                                        </p:attrNameLst>
                                      </p:cBhvr>
                                      <p:tavLst>
                                        <p:tav tm="0">
                                          <p:val>
                                            <p:strVal val="#ppt_x"/>
                                          </p:val>
                                        </p:tav>
                                        <p:tav tm="100000">
                                          <p:val>
                                            <p:strVal val="#ppt_x"/>
                                          </p:val>
                                        </p:tav>
                                      </p:tavLst>
                                    </p:anim>
                                    <p:anim calcmode="lin" valueType="num">
                                      <p:cBhvr additive="base">
                                        <p:cTn id="22" dur="500" fill="hold"/>
                                        <p:tgtEl>
                                          <p:spTgt spid="390147"/>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10000"/>
                            </p:stCondLst>
                            <p:childTnLst>
                              <p:par>
                                <p:cTn id="24" presetID="2" presetClass="entr" presetSubtype="4" fill="hold" grpId="0" nodeType="afterEffect">
                                  <p:stCondLst>
                                    <p:cond delay="3000"/>
                                  </p:stCondLst>
                                  <p:childTnLst>
                                    <p:set>
                                      <p:cBhvr>
                                        <p:cTn id="25" dur="1" fill="hold">
                                          <p:stCondLst>
                                            <p:cond delay="0"/>
                                          </p:stCondLst>
                                        </p:cTn>
                                        <p:tgtEl>
                                          <p:spTgt spid="390159"/>
                                        </p:tgtEl>
                                        <p:attrNameLst>
                                          <p:attrName>style.visibility</p:attrName>
                                        </p:attrNameLst>
                                      </p:cBhvr>
                                      <p:to>
                                        <p:strVal val="visible"/>
                                      </p:to>
                                    </p:set>
                                    <p:anim calcmode="lin" valueType="num">
                                      <p:cBhvr additive="base">
                                        <p:cTn id="26" dur="500" fill="hold"/>
                                        <p:tgtEl>
                                          <p:spTgt spid="390159"/>
                                        </p:tgtEl>
                                        <p:attrNameLst>
                                          <p:attrName>ppt_x</p:attrName>
                                        </p:attrNameLst>
                                      </p:cBhvr>
                                      <p:tavLst>
                                        <p:tav tm="0">
                                          <p:val>
                                            <p:strVal val="#ppt_x"/>
                                          </p:val>
                                        </p:tav>
                                        <p:tav tm="100000">
                                          <p:val>
                                            <p:strVal val="#ppt_x"/>
                                          </p:val>
                                        </p:tav>
                                      </p:tavLst>
                                    </p:anim>
                                    <p:anim calcmode="lin" valueType="num">
                                      <p:cBhvr additive="base">
                                        <p:cTn id="27" dur="500" fill="hold"/>
                                        <p:tgtEl>
                                          <p:spTgt spid="390159"/>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3500"/>
                            </p:stCondLst>
                            <p:childTnLst>
                              <p:par>
                                <p:cTn id="29" presetID="17" presetClass="entr" presetSubtype="10" fill="hold" grpId="0" nodeType="afterEffect">
                                  <p:stCondLst>
                                    <p:cond delay="3000"/>
                                  </p:stCondLst>
                                  <p:childTnLst>
                                    <p:set>
                                      <p:cBhvr>
                                        <p:cTn id="30" dur="1" fill="hold">
                                          <p:stCondLst>
                                            <p:cond delay="0"/>
                                          </p:stCondLst>
                                        </p:cTn>
                                        <p:tgtEl>
                                          <p:spTgt spid="390153"/>
                                        </p:tgtEl>
                                        <p:attrNameLst>
                                          <p:attrName>style.visibility</p:attrName>
                                        </p:attrNameLst>
                                      </p:cBhvr>
                                      <p:to>
                                        <p:strVal val="visible"/>
                                      </p:to>
                                    </p:set>
                                    <p:anim calcmode="lin" valueType="num">
                                      <p:cBhvr>
                                        <p:cTn id="31" dur="500" fill="hold"/>
                                        <p:tgtEl>
                                          <p:spTgt spid="390153"/>
                                        </p:tgtEl>
                                        <p:attrNameLst>
                                          <p:attrName>ppt_w</p:attrName>
                                        </p:attrNameLst>
                                      </p:cBhvr>
                                      <p:tavLst>
                                        <p:tav tm="0">
                                          <p:val>
                                            <p:fltVal val="0"/>
                                          </p:val>
                                        </p:tav>
                                        <p:tav tm="100000">
                                          <p:val>
                                            <p:strVal val="#ppt_w"/>
                                          </p:val>
                                        </p:tav>
                                      </p:tavLst>
                                    </p:anim>
                                    <p:anim calcmode="lin" valueType="num">
                                      <p:cBhvr>
                                        <p:cTn id="32" dur="500" fill="hold"/>
                                        <p:tgtEl>
                                          <p:spTgt spid="390153"/>
                                        </p:tgtEl>
                                        <p:attrNameLst>
                                          <p:attrName>ppt_h</p:attrName>
                                        </p:attrNameLst>
                                      </p:cBhvr>
                                      <p:tavLst>
                                        <p:tav tm="0">
                                          <p:val>
                                            <p:strVal val="#ppt_h"/>
                                          </p:val>
                                        </p:tav>
                                        <p:tav tm="100000">
                                          <p:val>
                                            <p:strVal val="#ppt_h"/>
                                          </p:val>
                                        </p:tav>
                                      </p:tavLst>
                                    </p:anim>
                                  </p:childTnLst>
                                </p:cTn>
                              </p:par>
                            </p:childTnLst>
                          </p:cTn>
                        </p:par>
                        <p:par>
                          <p:cTn id="33" fill="hold" nodeType="afterGroup">
                            <p:stCondLst>
                              <p:cond delay="17000"/>
                            </p:stCondLst>
                            <p:childTnLst>
                              <p:par>
                                <p:cTn id="34" presetID="17" presetClass="entr" presetSubtype="10" fill="hold" grpId="0" nodeType="afterEffect">
                                  <p:stCondLst>
                                    <p:cond delay="4000"/>
                                  </p:stCondLst>
                                  <p:childTnLst>
                                    <p:set>
                                      <p:cBhvr>
                                        <p:cTn id="35" dur="1" fill="hold">
                                          <p:stCondLst>
                                            <p:cond delay="0"/>
                                          </p:stCondLst>
                                        </p:cTn>
                                        <p:tgtEl>
                                          <p:spTgt spid="390152"/>
                                        </p:tgtEl>
                                        <p:attrNameLst>
                                          <p:attrName>style.visibility</p:attrName>
                                        </p:attrNameLst>
                                      </p:cBhvr>
                                      <p:to>
                                        <p:strVal val="visible"/>
                                      </p:to>
                                    </p:set>
                                    <p:anim calcmode="lin" valueType="num">
                                      <p:cBhvr>
                                        <p:cTn id="36" dur="500" fill="hold"/>
                                        <p:tgtEl>
                                          <p:spTgt spid="390152"/>
                                        </p:tgtEl>
                                        <p:attrNameLst>
                                          <p:attrName>ppt_w</p:attrName>
                                        </p:attrNameLst>
                                      </p:cBhvr>
                                      <p:tavLst>
                                        <p:tav tm="0">
                                          <p:val>
                                            <p:fltVal val="0"/>
                                          </p:val>
                                        </p:tav>
                                        <p:tav tm="100000">
                                          <p:val>
                                            <p:strVal val="#ppt_w"/>
                                          </p:val>
                                        </p:tav>
                                      </p:tavLst>
                                    </p:anim>
                                    <p:anim calcmode="lin" valueType="num">
                                      <p:cBhvr>
                                        <p:cTn id="37" dur="500" fill="hold"/>
                                        <p:tgtEl>
                                          <p:spTgt spid="390152"/>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21500"/>
                            </p:stCondLst>
                            <p:childTnLst>
                              <p:par>
                                <p:cTn id="39" presetID="2" presetClass="entr" presetSubtype="4" fill="hold" grpId="0" nodeType="afterEffect">
                                  <p:stCondLst>
                                    <p:cond delay="3000"/>
                                  </p:stCondLst>
                                  <p:childTnLst>
                                    <p:set>
                                      <p:cBhvr>
                                        <p:cTn id="40" dur="1" fill="hold">
                                          <p:stCondLst>
                                            <p:cond delay="0"/>
                                          </p:stCondLst>
                                        </p:cTn>
                                        <p:tgtEl>
                                          <p:spTgt spid="390155"/>
                                        </p:tgtEl>
                                        <p:attrNameLst>
                                          <p:attrName>style.visibility</p:attrName>
                                        </p:attrNameLst>
                                      </p:cBhvr>
                                      <p:to>
                                        <p:strVal val="visible"/>
                                      </p:to>
                                    </p:set>
                                    <p:anim calcmode="lin" valueType="num">
                                      <p:cBhvr additive="base">
                                        <p:cTn id="41" dur="500" fill="hold"/>
                                        <p:tgtEl>
                                          <p:spTgt spid="390155"/>
                                        </p:tgtEl>
                                        <p:attrNameLst>
                                          <p:attrName>ppt_x</p:attrName>
                                        </p:attrNameLst>
                                      </p:cBhvr>
                                      <p:tavLst>
                                        <p:tav tm="0">
                                          <p:val>
                                            <p:strVal val="#ppt_x"/>
                                          </p:val>
                                        </p:tav>
                                        <p:tav tm="100000">
                                          <p:val>
                                            <p:strVal val="#ppt_x"/>
                                          </p:val>
                                        </p:tav>
                                      </p:tavLst>
                                    </p:anim>
                                    <p:anim calcmode="lin" valueType="num">
                                      <p:cBhvr additive="base">
                                        <p:cTn id="42" dur="500" fill="hold"/>
                                        <p:tgtEl>
                                          <p:spTgt spid="390155"/>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25000"/>
                            </p:stCondLst>
                            <p:childTnLst>
                              <p:par>
                                <p:cTn id="44" presetID="2" presetClass="entr" presetSubtype="2" fill="hold" grpId="0" nodeType="afterEffect">
                                  <p:stCondLst>
                                    <p:cond delay="2000"/>
                                  </p:stCondLst>
                                  <p:childTnLst>
                                    <p:set>
                                      <p:cBhvr>
                                        <p:cTn id="45" dur="1" fill="hold">
                                          <p:stCondLst>
                                            <p:cond delay="0"/>
                                          </p:stCondLst>
                                        </p:cTn>
                                        <p:tgtEl>
                                          <p:spTgt spid="390154"/>
                                        </p:tgtEl>
                                        <p:attrNameLst>
                                          <p:attrName>style.visibility</p:attrName>
                                        </p:attrNameLst>
                                      </p:cBhvr>
                                      <p:to>
                                        <p:strVal val="visible"/>
                                      </p:to>
                                    </p:set>
                                    <p:anim calcmode="lin" valueType="num">
                                      <p:cBhvr additive="base">
                                        <p:cTn id="46" dur="500" fill="hold"/>
                                        <p:tgtEl>
                                          <p:spTgt spid="390154"/>
                                        </p:tgtEl>
                                        <p:attrNameLst>
                                          <p:attrName>ppt_x</p:attrName>
                                        </p:attrNameLst>
                                      </p:cBhvr>
                                      <p:tavLst>
                                        <p:tav tm="0">
                                          <p:val>
                                            <p:strVal val="1+#ppt_w/2"/>
                                          </p:val>
                                        </p:tav>
                                        <p:tav tm="100000">
                                          <p:val>
                                            <p:strVal val="#ppt_x"/>
                                          </p:val>
                                        </p:tav>
                                      </p:tavLst>
                                    </p:anim>
                                    <p:anim calcmode="lin" valueType="num">
                                      <p:cBhvr additive="base">
                                        <p:cTn id="47" dur="500" fill="hold"/>
                                        <p:tgtEl>
                                          <p:spTgt spid="390154"/>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27500"/>
                            </p:stCondLst>
                            <p:childTnLst>
                              <p:par>
                                <p:cTn id="49" presetID="7" presetClass="entr" presetSubtype="1" fill="hold" grpId="0" nodeType="afterEffect">
                                  <p:stCondLst>
                                    <p:cond delay="1000"/>
                                  </p:stCondLst>
                                  <p:childTnLst>
                                    <p:set>
                                      <p:cBhvr>
                                        <p:cTn id="50" dur="1" fill="hold">
                                          <p:stCondLst>
                                            <p:cond delay="0"/>
                                          </p:stCondLst>
                                        </p:cTn>
                                        <p:tgtEl>
                                          <p:spTgt spid="390156"/>
                                        </p:tgtEl>
                                        <p:attrNameLst>
                                          <p:attrName>style.visibility</p:attrName>
                                        </p:attrNameLst>
                                      </p:cBhvr>
                                      <p:to>
                                        <p:strVal val="visible"/>
                                      </p:to>
                                    </p:set>
                                    <p:anim calcmode="lin" valueType="num">
                                      <p:cBhvr additive="base">
                                        <p:cTn id="51" dur="5000" fill="hold"/>
                                        <p:tgtEl>
                                          <p:spTgt spid="390156"/>
                                        </p:tgtEl>
                                        <p:attrNameLst>
                                          <p:attrName>ppt_x</p:attrName>
                                        </p:attrNameLst>
                                      </p:cBhvr>
                                      <p:tavLst>
                                        <p:tav tm="0">
                                          <p:val>
                                            <p:strVal val="#ppt_x"/>
                                          </p:val>
                                        </p:tav>
                                        <p:tav tm="100000">
                                          <p:val>
                                            <p:strVal val="#ppt_x"/>
                                          </p:val>
                                        </p:tav>
                                      </p:tavLst>
                                    </p:anim>
                                    <p:anim calcmode="lin" valueType="num">
                                      <p:cBhvr additive="base">
                                        <p:cTn id="52" dur="5000" fill="hold"/>
                                        <p:tgtEl>
                                          <p:spTgt spid="390156"/>
                                        </p:tgtEl>
                                        <p:attrNameLst>
                                          <p:attrName>ppt_y</p:attrName>
                                        </p:attrNameLst>
                                      </p:cBhvr>
                                      <p:tavLst>
                                        <p:tav tm="0">
                                          <p:val>
                                            <p:strVal val="0-#ppt_h/2"/>
                                          </p:val>
                                        </p:tav>
                                        <p:tav tm="100000">
                                          <p:val>
                                            <p:strVal val="#ppt_y"/>
                                          </p:val>
                                        </p:tav>
                                      </p:tavLst>
                                    </p:anim>
                                  </p:childTnLst>
                                </p:cTn>
                              </p:par>
                            </p:childTnLst>
                          </p:cTn>
                        </p:par>
                        <p:par>
                          <p:cTn id="53" fill="hold">
                            <p:stCondLst>
                              <p:cond delay="33500"/>
                            </p:stCondLst>
                            <p:childTnLst>
                              <p:par>
                                <p:cTn id="54" presetID="2" presetClass="entr" presetSubtype="1" fill="hold" grpId="0" nodeType="afterEffect">
                                  <p:stCondLst>
                                    <p:cond delay="600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40000"/>
                            </p:stCondLst>
                            <p:childTnLst>
                              <p:par>
                                <p:cTn id="59" presetID="2" presetClass="entr" presetSubtype="8" fill="hold" grpId="0" nodeType="afterEffect">
                                  <p:stCondLst>
                                    <p:cond delay="100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0-#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autoUpdateAnimBg="0"/>
      <p:bldP spid="390149" grpId="0" autoUpdateAnimBg="0"/>
      <p:bldP spid="390152" grpId="0"/>
      <p:bldP spid="390153" grpId="0" autoUpdateAnimBg="0"/>
      <p:bldP spid="390154" grpId="0" autoUpdateAnimBg="0"/>
      <p:bldP spid="390155" grpId="0" autoUpdateAnimBg="0"/>
      <p:bldP spid="390156" grpId="0" autoUpdateAnimBg="0"/>
      <p:bldP spid="390159" grpId="0" autoUpdateAnimBg="0"/>
      <p:bldP spid="16" grpId="0" autoUpdateAnimBg="0"/>
      <p:bldP spid="2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1" tIns="45671" rIns="91341" bIns="45671"/>
          <a:lstStyle/>
          <a:p>
            <a:pPr algn="ctr" defTabSz="913455"/>
            <a:endParaRPr lang="en-US" b="1">
              <a:solidFill>
                <a:srgbClr val="000000"/>
              </a:solidFill>
            </a:endParaRPr>
          </a:p>
        </p:txBody>
      </p:sp>
      <p:sp>
        <p:nvSpPr>
          <p:cNvPr id="265219" name="Title 2"/>
          <p:cNvSpPr>
            <a:spLocks noGrp="1"/>
          </p:cNvSpPr>
          <p:nvPr>
            <p:ph type="title" idx="4294967295"/>
          </p:nvPr>
        </p:nvSpPr>
        <p:spPr>
          <a:xfrm>
            <a:off x="0" y="116842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Matthew 14</a:t>
            </a:r>
          </a:p>
        </p:txBody>
      </p:sp>
    </p:spTree>
    <p:extLst>
      <p:ext uri="{BB962C8B-B14F-4D97-AF65-F5344CB8AC3E}">
        <p14:creationId xmlns:p14="http://schemas.microsoft.com/office/powerpoint/2010/main" val="406027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thew the Tax Collect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en-GB" sz="4000" b="1" kern="1200" dirty="0">
                <a:solidFill>
                  <a:schemeClr val="bg1"/>
                </a:solidFill>
                <a:effectLst>
                  <a:glow rad="228600">
                    <a:schemeClr val="tx1"/>
                  </a:glow>
                </a:effectLst>
                <a:latin typeface="Arial"/>
                <a:ea typeface="ＭＳ Ｐゴシック"/>
                <a:cs typeface="Arial"/>
              </a:rPr>
              <a:t>Who was Matthew?</a:t>
            </a:r>
            <a:endParaRPr lang="en-US" sz="3600" b="1" dirty="0">
              <a:solidFill>
                <a:schemeClr val="bg1"/>
              </a:solidFill>
              <a:effectLst>
                <a:glow rad="228600">
                  <a:schemeClr val="tx1"/>
                </a:glow>
              </a:effectLst>
            </a:endParaRPr>
          </a:p>
        </p:txBody>
      </p:sp>
      <p:sp>
        <p:nvSpPr>
          <p:cNvPr id="8" name="Rectangle 3"/>
          <p:cNvSpPr>
            <a:spLocks noChangeArrowheads="1"/>
          </p:cNvSpPr>
          <p:nvPr/>
        </p:nvSpPr>
        <p:spPr bwMode="auto">
          <a:xfrm>
            <a:off x="4860032" y="0"/>
            <a:ext cx="4283969" cy="90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901" tIns="46752" rIns="89901" bIns="46752"/>
          <a:lstStyle/>
          <a:p>
            <a:pPr algn="ctr" defTabSz="448792" eaLnBrk="1" hangingPunct="1">
              <a:spcBef>
                <a:spcPts val="800"/>
              </a:spcBef>
              <a:buClr>
                <a:srgbClr val="D2D2D2"/>
              </a:buClr>
              <a:buSzPct val="100000"/>
              <a:tabLst>
                <a:tab pos="0" algn="l"/>
                <a:tab pos="456726" algn="l"/>
                <a:tab pos="913455" algn="l"/>
                <a:tab pos="1370172" algn="l"/>
                <a:tab pos="1826907" algn="l"/>
                <a:tab pos="2283619" algn="l"/>
                <a:tab pos="2740344" algn="l"/>
                <a:tab pos="3197066" algn="l"/>
                <a:tab pos="3653791" algn="l"/>
                <a:tab pos="4110516" algn="l"/>
                <a:tab pos="4567240" algn="l"/>
                <a:tab pos="5023968" algn="l"/>
                <a:tab pos="5480688" algn="l"/>
                <a:tab pos="5937411" algn="l"/>
                <a:tab pos="6394135" algn="l"/>
                <a:tab pos="6850860" algn="l"/>
                <a:tab pos="7307583" algn="l"/>
                <a:tab pos="7764311" algn="l"/>
                <a:tab pos="8221032" algn="l"/>
                <a:tab pos="8677752" algn="l"/>
                <a:tab pos="9134482" algn="l"/>
              </a:tabLst>
            </a:pPr>
            <a:r>
              <a:rPr lang="en-US" sz="2800" b="1" dirty="0">
                <a:solidFill>
                  <a:srgbClr val="FFFFFF"/>
                </a:solidFill>
                <a:effectLst>
                  <a:glow rad="228600">
                    <a:srgbClr val="000000"/>
                  </a:glow>
                </a:effectLst>
                <a:cs typeface="Arial" charset="0"/>
              </a:rPr>
              <a:t>Tax Collecter</a:t>
            </a:r>
            <a:endParaRPr lang="en-GB"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1709369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5002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8865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050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8868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970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18</a:t>
            </a:r>
          </a:p>
        </p:txBody>
      </p:sp>
    </p:spTree>
    <p:extLst>
      <p:ext uri="{BB962C8B-B14F-4D97-AF65-F5344CB8AC3E}">
        <p14:creationId xmlns:p14="http://schemas.microsoft.com/office/powerpoint/2010/main" val="28987204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a:latin typeface="Helvetica" charset="0"/>
                <a:ea typeface="ＭＳ Ｐゴシック" charset="0"/>
                <a:cs typeface="ＭＳ Ｐゴシック" charset="0"/>
              </a:rPr>
              <a:t>Matthew 18:15-20</a:t>
            </a:r>
            <a:endParaRPr kumimoji="0" lang="en-US">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1" name="Rectangle 1063"/>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If your brother sins against you, go and show him his fault,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just between the two</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of you.  If he listens to you, you have won your brother over.  </a:t>
            </a: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16</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But if he will not listen,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take one or two others</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along, so that </a:t>
            </a:r>
            <a:r>
              <a:rPr kumimoji="1" lang="mr-IN" sz="2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every matter may be established by the testimony of two or three witnesses.</a:t>
            </a:r>
            <a:r>
              <a:rPr kumimoji="1" lang="mr-IN" sz="2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17</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If he refuses to listen to them,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tell it to the church</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and if he refuses to listen even to the church, treat him as you would a </a:t>
            </a:r>
            <a:r>
              <a:rPr kumimoji="1" lang="en-US" sz="2600" b="1" i="0" u="none" strike="noStrike" kern="1200" cap="none" spc="0" normalizeH="0" baseline="0" noProof="0" dirty="0">
                <a:ln>
                  <a:noFill/>
                </a:ln>
                <a:solidFill>
                  <a:srgbClr val="FFFF43"/>
                </a:solidFill>
                <a:effectLst/>
                <a:uLnTx/>
                <a:uFillTx/>
                <a:latin typeface="Arial"/>
                <a:ea typeface="ＭＳ Ｐゴシック" charset="0"/>
                <a:cs typeface="Arial"/>
              </a:rPr>
              <a:t>pagan or a tax collector</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18</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I tell you the truth, whatever you bind on earth will be bound in heaven, and whatever you loose on earth will be loosed in heaven.  </a:t>
            </a: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19</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Again, I tell you that if two of you on earth agree about anything you ask for, it will be done for you by my Father in heaven.  </a:t>
            </a:r>
            <a:r>
              <a:rPr kumimoji="1" lang="en-US" sz="2600" b="1" i="0" u="none" strike="noStrike" kern="1200" cap="none" spc="0" normalizeH="0" baseline="30000" noProof="0" dirty="0">
                <a:ln>
                  <a:noFill/>
                </a:ln>
                <a:solidFill>
                  <a:srgbClr val="FFFFFF"/>
                </a:solidFill>
                <a:effectLst/>
                <a:uLnTx/>
                <a:uFillTx/>
                <a:latin typeface="Arial"/>
                <a:ea typeface="ＭＳ Ｐゴシック" charset="0"/>
                <a:cs typeface="Arial"/>
              </a:rPr>
              <a:t>20</a:t>
            </a:r>
            <a:r>
              <a:rPr kumimoji="1" lang="en-US" sz="2600" b="1" i="0" u="none" strike="noStrike" kern="1200" cap="none" spc="0" normalizeH="0" baseline="0" noProof="0" dirty="0">
                <a:ln>
                  <a:noFill/>
                </a:ln>
                <a:solidFill>
                  <a:srgbClr val="FFFFFF"/>
                </a:solidFill>
                <a:effectLst/>
                <a:uLnTx/>
                <a:uFillTx/>
                <a:latin typeface="Arial"/>
                <a:ea typeface="ＭＳ Ｐゴシック" charset="0"/>
                <a:cs typeface="Arial"/>
              </a:rPr>
              <a:t>For where two or three come together in my name, there am I with them.</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152400">
                    <a:srgbClr val="000000">
                      <a:alpha val="75000"/>
                    </a:srgbClr>
                  </a:glow>
                </a:effectLst>
                <a:uLnTx/>
                <a:uFillTx/>
                <a:latin typeface="Helvetica" charset="0"/>
                <a:ea typeface="ＭＳ Ｐゴシック" charset="-128"/>
                <a:cs typeface="ＭＳ Ｐゴシック" charset="-128"/>
              </a:rPr>
              <a:t>How</a:t>
            </a: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t> to Restore</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br>
            <a: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52400">
                    <a:srgbClr val="000000">
                      <a:alpha val="75000"/>
                    </a:srgbClr>
                  </a:glow>
                </a:effectLst>
                <a:uLnTx/>
                <a:uFillTx/>
                <a:latin typeface="Helvetica" charset="0"/>
                <a:ea typeface="ＭＳ Ｐゴシック" charset="-128"/>
                <a:cs typeface="ＭＳ Ｐゴシック" charset="-128"/>
              </a:rPr>
              <a:t>Why</a:t>
            </a:r>
            <a:r>
              <a:rPr kumimoji="0" lang="en-US" sz="3600" b="1" i="0" u="none" strike="noStrike" kern="1200" cap="none" spc="0" normalizeH="0" baseline="0" noProof="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t> to Restore</a:t>
            </a:r>
            <a:br>
              <a:rPr kumimoji="0" lang="en-US" sz="3600" b="1" i="0" u="none" strike="noStrike" kern="1200" cap="none" spc="0" normalizeH="0" baseline="0" noProof="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br>
            <a:r>
              <a:rPr kumimoji="0" lang="en-US" sz="3600" b="1" i="0" u="none" strike="noStrike" kern="1200" cap="none" spc="0" normalizeH="0" baseline="0" noProof="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rPr>
              <a:t>18-20</a:t>
            </a:r>
            <a:endParaRPr kumimoji="0" lang="en-US" sz="4400" b="1" i="0" u="none" strike="noStrike" kern="1200" cap="none" spc="0" normalizeH="0" baseline="0" noProof="0">
              <a:ln>
                <a:noFill/>
              </a:ln>
              <a:solidFill>
                <a:srgbClr val="FFFFFF"/>
              </a:solidFill>
              <a:effectLst>
                <a:glow rad="152400">
                  <a:srgbClr val="000000">
                    <a:alpha val="75000"/>
                  </a:srgbClr>
                </a:glow>
              </a:effectLst>
              <a:uLnTx/>
              <a:uFillTx/>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38887910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en-US" sz="6000">
                <a:solidFill>
                  <a:srgbClr val="FFFFFF"/>
                </a:solidFill>
                <a:effectLst>
                  <a:glow rad="292100">
                    <a:srgbClr val="000000">
                      <a:alpha val="90000"/>
                    </a:srgbClr>
                  </a:glow>
                </a:effectLst>
                <a:latin typeface="Arial" charset="0"/>
                <a:ea typeface="ＭＳ Ｐゴシック" charset="0"/>
              </a:rPr>
              <a:t>Main Idea:</a:t>
            </a:r>
            <a:endParaRPr lang="en-US">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en-US" sz="4800" b="1" dirty="0">
                <a:solidFill>
                  <a:srgbClr val="FFFFFF"/>
                </a:solidFill>
                <a:effectLst>
                  <a:glow rad="292100">
                    <a:srgbClr val="000000">
                      <a:alpha val="90000"/>
                    </a:srgbClr>
                  </a:glow>
                </a:effectLst>
                <a:cs typeface="+mn-cs"/>
              </a:rPr>
              <a:t>We must </a:t>
            </a:r>
            <a:r>
              <a:rPr lang="en-US" sz="4800" b="1" dirty="0">
                <a:solidFill>
                  <a:srgbClr val="FFFF00"/>
                </a:solidFill>
                <a:effectLst>
                  <a:glow rad="292100">
                    <a:srgbClr val="000000">
                      <a:alpha val="90000"/>
                    </a:srgbClr>
                  </a:glow>
                </a:effectLst>
                <a:cs typeface="+mn-cs"/>
              </a:rPr>
              <a:t>restore </a:t>
            </a:r>
            <a:r>
              <a:rPr lang="en-US" sz="4800" b="1" dirty="0">
                <a:solidFill>
                  <a:srgbClr val="FFFFFF"/>
                </a:solidFill>
                <a:effectLst>
                  <a:glow rad="292100">
                    <a:srgbClr val="000000">
                      <a:alpha val="90000"/>
                    </a:srgbClr>
                  </a:glow>
                </a:effectLst>
                <a:cs typeface="+mn-cs"/>
              </a:rPr>
              <a:t>sinning members properly since we act on God</a:t>
            </a:r>
            <a:r>
              <a:rPr lang="mr-IN" altLang="ja-JP" sz="4800" b="1" dirty="0">
                <a:solidFill>
                  <a:srgbClr val="FFFFFF"/>
                </a:solidFill>
                <a:effectLst>
                  <a:glow rad="292100">
                    <a:srgbClr val="000000">
                      <a:alpha val="90000"/>
                    </a:srgbClr>
                  </a:glow>
                </a:effectLst>
                <a:cs typeface="+mn-cs"/>
              </a:rPr>
              <a:t>'</a:t>
            </a:r>
            <a:r>
              <a:rPr lang="en-US" sz="4800" b="1" dirty="0">
                <a:solidFill>
                  <a:srgbClr val="FFFFFF"/>
                </a:solidFill>
                <a:effectLst>
                  <a:glow rad="292100">
                    <a:srgbClr val="000000">
                      <a:alpha val="90000"/>
                    </a:srgbClr>
                  </a:glow>
                </a:effectLst>
                <a:cs typeface="+mn-cs"/>
              </a:rPr>
              <a:t>s </a:t>
            </a:r>
            <a:r>
              <a:rPr lang="en-US" sz="4800" b="1" dirty="0">
                <a:solidFill>
                  <a:srgbClr val="FFFF00"/>
                </a:solidFill>
                <a:effectLst>
                  <a:glow rad="292100">
                    <a:srgbClr val="000000">
                      <a:alpha val="90000"/>
                    </a:srgbClr>
                  </a:glow>
                </a:effectLst>
                <a:cs typeface="+mn-cs"/>
              </a:rPr>
              <a:t>behalf</a:t>
            </a:r>
          </a:p>
        </p:txBody>
      </p:sp>
    </p:spTree>
    <p:extLst>
      <p:ext uri="{BB962C8B-B14F-4D97-AF65-F5344CB8AC3E}">
        <p14:creationId xmlns:p14="http://schemas.microsoft.com/office/powerpoint/2010/main" val="3300379967"/>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21</a:t>
            </a:r>
          </a:p>
        </p:txBody>
      </p:sp>
    </p:spTree>
    <p:extLst>
      <p:ext uri="{BB962C8B-B14F-4D97-AF65-F5344CB8AC3E}">
        <p14:creationId xmlns:p14="http://schemas.microsoft.com/office/powerpoint/2010/main" val="1857462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5233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06850" name="Rectangle 2"/>
          <p:cNvSpPr>
            <a:spLocks noChangeArrowheads="1"/>
          </p:cNvSpPr>
          <p:nvPr/>
        </p:nvSpPr>
        <p:spPr bwMode="auto">
          <a:xfrm>
            <a:off x="154009" y="6554809"/>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p>
            <a:pPr eaLnBrk="1" hangingPunct="1"/>
            <a:endParaRPr lang="en-US">
              <a:solidFill>
                <a:srgbClr val="000000"/>
              </a:solidFill>
              <a:latin typeface="Times New Roman" charset="0"/>
              <a:ea typeface="MS Gothic" charset="0"/>
              <a:cs typeface="MS Gothic" charset="0"/>
            </a:endParaRPr>
          </a:p>
        </p:txBody>
      </p:sp>
      <p:sp>
        <p:nvSpPr>
          <p:cNvPr id="20685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64" tIns="40983" rIns="81964" bIns="40983" anchor="ctr"/>
          <a:lstStyle/>
          <a:p>
            <a:pPr eaLnBrk="1" hangingPunct="1"/>
            <a:endParaRPr lang="en-US">
              <a:solidFill>
                <a:srgbClr val="000000"/>
              </a:solidFill>
              <a:latin typeface="Times New Roman" charset="0"/>
              <a:ea typeface="MS Gothic" charset="0"/>
              <a:cs typeface="MS Gothic" charset="0"/>
            </a:endParaRPr>
          </a:p>
        </p:txBody>
      </p:sp>
      <p:sp>
        <p:nvSpPr>
          <p:cNvPr id="29700" name="AutoShape 4"/>
          <p:cNvSpPr>
            <a:spLocks noChangeArrowheads="1"/>
          </p:cNvSpPr>
          <p:nvPr/>
        </p:nvSpPr>
        <p:spPr bwMode="auto">
          <a:xfrm>
            <a:off x="4725988" y="889021"/>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eaLnBrk="1" hangingPunct="1">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71" y="3565546"/>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eaLnBrk="1" hangingPunct="1">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71"/>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eaLnBrk="1" hangingPunct="1">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5"/>
            <a:ext cx="2036762"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eaLnBrk="1" hangingPunct="1">
              <a:spcBef>
                <a:spcPts val="2025"/>
              </a:spcBef>
              <a:buClr>
                <a:srgbClr val="66FF99"/>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eaLnBrk="1" hangingPunct="1">
              <a:spcBef>
                <a:spcPts val="2025"/>
              </a:spcBef>
              <a:buClr>
                <a:srgbClr val="66FF99"/>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1" y="1025525"/>
            <a:ext cx="2036763"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eaLnBrk="1" hangingPunct="1">
              <a:spcBef>
                <a:spcPts val="2025"/>
              </a:spcBef>
              <a:buClr>
                <a:srgbClr val="66FF99"/>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lang="en-GB" sz="3200" b="1">
                <a:solidFill>
                  <a:srgbClr val="66FF99"/>
                </a:solidFill>
                <a:latin typeface="Helvetica" charset="0"/>
                <a:ea typeface="MS Gothic" charset="0"/>
                <a:cs typeface="MS Gothic" charset="0"/>
              </a:rPr>
              <a:t>MARK</a:t>
            </a:r>
          </a:p>
        </p:txBody>
      </p:sp>
      <p:sp>
        <p:nvSpPr>
          <p:cNvPr id="206858" name="Rectangle 10"/>
          <p:cNvSpPr>
            <a:spLocks noChangeArrowheads="1"/>
          </p:cNvSpPr>
          <p:nvPr/>
        </p:nvSpPr>
        <p:spPr bwMode="auto">
          <a:xfrm>
            <a:off x="2159000" y="1560514"/>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   JEWS</a:t>
            </a:r>
          </a:p>
        </p:txBody>
      </p:sp>
      <p:sp>
        <p:nvSpPr>
          <p:cNvPr id="206859" name="Rectangle 11"/>
          <p:cNvSpPr>
            <a:spLocks noChangeArrowheads="1"/>
          </p:cNvSpPr>
          <p:nvPr/>
        </p:nvSpPr>
        <p:spPr bwMode="auto">
          <a:xfrm>
            <a:off x="5899150" y="1570038"/>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ROMANS</a:t>
            </a:r>
          </a:p>
        </p:txBody>
      </p:sp>
      <p:sp>
        <p:nvSpPr>
          <p:cNvPr id="206860" name="Rectangle 12"/>
          <p:cNvSpPr>
            <a:spLocks noChangeArrowheads="1"/>
          </p:cNvSpPr>
          <p:nvPr/>
        </p:nvSpPr>
        <p:spPr bwMode="auto">
          <a:xfrm>
            <a:off x="2462234" y="4237039"/>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GREEKS</a:t>
            </a:r>
          </a:p>
        </p:txBody>
      </p:sp>
      <p:sp>
        <p:nvSpPr>
          <p:cNvPr id="206861" name="Rectangle 13"/>
          <p:cNvSpPr>
            <a:spLocks noChangeArrowheads="1"/>
          </p:cNvSpPr>
          <p:nvPr/>
        </p:nvSpPr>
        <p:spPr bwMode="auto">
          <a:xfrm>
            <a:off x="1652588" y="1647826"/>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TO:</a:t>
            </a:r>
          </a:p>
        </p:txBody>
      </p:sp>
      <p:sp>
        <p:nvSpPr>
          <p:cNvPr id="20686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p>
            <a:pPr eaLnBrk="1" hangingPunct="1"/>
            <a:endParaRPr lang="en-US">
              <a:solidFill>
                <a:srgbClr val="000000"/>
              </a:solidFill>
              <a:latin typeface="Times New Roman" charset="0"/>
              <a:ea typeface="MS Gothic" charset="0"/>
              <a:cs typeface="MS Gothic" charset="0"/>
            </a:endParaRPr>
          </a:p>
        </p:txBody>
      </p:sp>
      <p:sp>
        <p:nvSpPr>
          <p:cNvPr id="206863" name="Rectangle 15"/>
          <p:cNvSpPr>
            <a:spLocks noChangeArrowheads="1"/>
          </p:cNvSpPr>
          <p:nvPr/>
        </p:nvSpPr>
        <p:spPr bwMode="auto">
          <a:xfrm>
            <a:off x="5070475" y="1658940"/>
            <a:ext cx="846138"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TO:</a:t>
            </a:r>
          </a:p>
        </p:txBody>
      </p:sp>
      <p:sp>
        <p:nvSpPr>
          <p:cNvPr id="206864" name="Rectangle 16"/>
          <p:cNvSpPr>
            <a:spLocks noChangeArrowheads="1"/>
          </p:cNvSpPr>
          <p:nvPr/>
        </p:nvSpPr>
        <p:spPr bwMode="auto">
          <a:xfrm>
            <a:off x="5070475" y="2579709"/>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p>
            <a:pPr eaLnBrk="1" hangingPunct="1"/>
            <a:endParaRPr lang="en-US">
              <a:solidFill>
                <a:srgbClr val="000000"/>
              </a:solidFill>
              <a:latin typeface="Times New Roman" charset="0"/>
              <a:ea typeface="MS Gothic" charset="0"/>
              <a:cs typeface="MS Gothic" charset="0"/>
            </a:endParaRPr>
          </a:p>
        </p:txBody>
      </p:sp>
      <p:grpSp>
        <p:nvGrpSpPr>
          <p:cNvPr id="206865" name="Group 17"/>
          <p:cNvGrpSpPr>
            <a:grpSpLocks/>
          </p:cNvGrpSpPr>
          <p:nvPr/>
        </p:nvGrpSpPr>
        <p:grpSpPr bwMode="auto">
          <a:xfrm>
            <a:off x="1652589" y="2070100"/>
            <a:ext cx="2538412" cy="469900"/>
            <a:chOff x="1145" y="1478"/>
            <a:chExt cx="1759" cy="336"/>
          </a:xfrm>
        </p:grpSpPr>
        <p:sp>
          <p:nvSpPr>
            <p:cNvPr id="206910" name="Rectangle 18"/>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AS:</a:t>
              </a:r>
            </a:p>
          </p:txBody>
        </p:sp>
        <p:sp>
          <p:nvSpPr>
            <p:cNvPr id="206911"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KING</a:t>
              </a:r>
            </a:p>
          </p:txBody>
        </p:sp>
      </p:grpSp>
      <p:grpSp>
        <p:nvGrpSpPr>
          <p:cNvPr id="206866" name="Group 20"/>
          <p:cNvGrpSpPr>
            <a:grpSpLocks/>
          </p:cNvGrpSpPr>
          <p:nvPr/>
        </p:nvGrpSpPr>
        <p:grpSpPr bwMode="auto">
          <a:xfrm>
            <a:off x="5070475" y="2065338"/>
            <a:ext cx="2578100" cy="469900"/>
            <a:chOff x="3513" y="1474"/>
            <a:chExt cx="1787" cy="336"/>
          </a:xfrm>
        </p:grpSpPr>
        <p:sp>
          <p:nvSpPr>
            <p:cNvPr id="206908" name="Rectangle 21"/>
            <p:cNvSpPr>
              <a:spLocks noChangeArrowheads="1"/>
            </p:cNvSpPr>
            <p:nvPr/>
          </p:nvSpPr>
          <p:spPr bwMode="auto">
            <a:xfrm>
              <a:off x="3513" y="1538"/>
              <a:ext cx="5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AS:</a:t>
              </a:r>
            </a:p>
          </p:txBody>
        </p:sp>
        <p:sp>
          <p:nvSpPr>
            <p:cNvPr id="206909"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SERVANT</a:t>
              </a:r>
            </a:p>
          </p:txBody>
        </p:sp>
      </p:grpSp>
      <p:sp>
        <p:nvSpPr>
          <p:cNvPr id="206867" name="Rectangle 23"/>
          <p:cNvSpPr>
            <a:spLocks noChangeArrowheads="1"/>
          </p:cNvSpPr>
          <p:nvPr/>
        </p:nvSpPr>
        <p:spPr bwMode="auto">
          <a:xfrm>
            <a:off x="1674813" y="4325939"/>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TO:</a:t>
            </a:r>
          </a:p>
        </p:txBody>
      </p:sp>
      <p:sp>
        <p:nvSpPr>
          <p:cNvPr id="206868" name="Rectangle 24"/>
          <p:cNvSpPr>
            <a:spLocks noChangeArrowheads="1"/>
          </p:cNvSpPr>
          <p:nvPr/>
        </p:nvSpPr>
        <p:spPr bwMode="auto">
          <a:xfrm>
            <a:off x="1674813" y="5246709"/>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p>
            <a:pPr eaLnBrk="1" hangingPunct="1"/>
            <a:endParaRPr lang="en-US">
              <a:solidFill>
                <a:srgbClr val="000000"/>
              </a:solidFill>
              <a:latin typeface="Times New Roman" charset="0"/>
              <a:ea typeface="MS Gothic" charset="0"/>
              <a:cs typeface="MS Gothic" charset="0"/>
            </a:endParaRPr>
          </a:p>
        </p:txBody>
      </p:sp>
      <p:grpSp>
        <p:nvGrpSpPr>
          <p:cNvPr id="206869" name="Group 25"/>
          <p:cNvGrpSpPr>
            <a:grpSpLocks/>
          </p:cNvGrpSpPr>
          <p:nvPr/>
        </p:nvGrpSpPr>
        <p:grpSpPr bwMode="auto">
          <a:xfrm>
            <a:off x="1674814" y="4735513"/>
            <a:ext cx="2532062" cy="469900"/>
            <a:chOff x="1161" y="3381"/>
            <a:chExt cx="1754" cy="336"/>
          </a:xfrm>
        </p:grpSpPr>
        <p:sp>
          <p:nvSpPr>
            <p:cNvPr id="206906" name="Rectangle 26"/>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AS:</a:t>
              </a:r>
            </a:p>
          </p:txBody>
        </p:sp>
        <p:sp>
          <p:nvSpPr>
            <p:cNvPr id="206907"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GOD/MAN</a:t>
              </a:r>
            </a:p>
          </p:txBody>
        </p:sp>
      </p:grpSp>
      <p:sp>
        <p:nvSpPr>
          <p:cNvPr id="206870" name="Rectangle 28"/>
          <p:cNvSpPr>
            <a:spLocks noChangeArrowheads="1"/>
          </p:cNvSpPr>
          <p:nvPr/>
        </p:nvSpPr>
        <p:spPr bwMode="auto">
          <a:xfrm>
            <a:off x="5011738" y="5246709"/>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p>
            <a:pPr eaLnBrk="1" hangingPunct="1"/>
            <a:endParaRPr lang="en-US">
              <a:solidFill>
                <a:srgbClr val="000000"/>
              </a:solidFill>
              <a:latin typeface="Times New Roman" charset="0"/>
              <a:ea typeface="MS Gothic" charset="0"/>
              <a:cs typeface="MS Gothic" charset="0"/>
            </a:endParaRPr>
          </a:p>
        </p:txBody>
      </p:sp>
      <p:grpSp>
        <p:nvGrpSpPr>
          <p:cNvPr id="206871" name="Group 29"/>
          <p:cNvGrpSpPr>
            <a:grpSpLocks/>
          </p:cNvGrpSpPr>
          <p:nvPr/>
        </p:nvGrpSpPr>
        <p:grpSpPr bwMode="auto">
          <a:xfrm>
            <a:off x="1652588" y="2557485"/>
            <a:ext cx="2541587" cy="682064"/>
            <a:chOff x="1145" y="1826"/>
            <a:chExt cx="1761" cy="487"/>
          </a:xfrm>
        </p:grpSpPr>
        <p:sp>
          <p:nvSpPr>
            <p:cNvPr id="206904" name="Rectangle 30"/>
            <p:cNvSpPr>
              <a:spLocks noChangeArrowheads="1"/>
            </p:cNvSpPr>
            <p:nvPr/>
          </p:nvSpPr>
          <p:spPr bwMode="auto">
            <a:xfrm>
              <a:off x="1145"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HE:</a:t>
              </a:r>
            </a:p>
          </p:txBody>
        </p:sp>
        <p:sp>
          <p:nvSpPr>
            <p:cNvPr id="206905" name="Rectangle 31"/>
            <p:cNvSpPr>
              <a:spLocks noChangeArrowheads="1"/>
            </p:cNvSpPr>
            <p:nvPr/>
          </p:nvSpPr>
          <p:spPr bwMode="auto">
            <a:xfrm>
              <a:off x="1682" y="1974"/>
              <a:ext cx="1224"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SAID</a:t>
              </a:r>
            </a:p>
          </p:txBody>
        </p:sp>
      </p:grpSp>
      <p:grpSp>
        <p:nvGrpSpPr>
          <p:cNvPr id="206872" name="Group 32"/>
          <p:cNvGrpSpPr>
            <a:grpSpLocks/>
          </p:cNvGrpSpPr>
          <p:nvPr/>
        </p:nvGrpSpPr>
        <p:grpSpPr bwMode="auto">
          <a:xfrm>
            <a:off x="1674814" y="5205434"/>
            <a:ext cx="2070100" cy="661987"/>
            <a:chOff x="1161" y="3716"/>
            <a:chExt cx="1434" cy="473"/>
          </a:xfrm>
        </p:grpSpPr>
        <p:sp>
          <p:nvSpPr>
            <p:cNvPr id="206902"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FELT</a:t>
              </a:r>
            </a:p>
          </p:txBody>
        </p:sp>
        <p:sp>
          <p:nvSpPr>
            <p:cNvPr id="206903" name="Rectangle 34"/>
            <p:cNvSpPr>
              <a:spLocks noChangeArrowheads="1"/>
            </p:cNvSpPr>
            <p:nvPr/>
          </p:nvSpPr>
          <p:spPr bwMode="auto">
            <a:xfrm>
              <a:off x="1161" y="3716"/>
              <a:ext cx="617"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HE:</a:t>
              </a:r>
            </a:p>
          </p:txBody>
        </p:sp>
      </p:grpSp>
      <p:grpSp>
        <p:nvGrpSpPr>
          <p:cNvPr id="206873" name="Group 35"/>
          <p:cNvGrpSpPr>
            <a:grpSpLocks/>
          </p:cNvGrpSpPr>
          <p:nvPr/>
        </p:nvGrpSpPr>
        <p:grpSpPr bwMode="auto">
          <a:xfrm>
            <a:off x="5070476" y="2557504"/>
            <a:ext cx="1998663" cy="659840"/>
            <a:chOff x="3513" y="1826"/>
            <a:chExt cx="1385" cy="471"/>
          </a:xfrm>
        </p:grpSpPr>
        <p:sp>
          <p:nvSpPr>
            <p:cNvPr id="206900" name="Rectangle 36"/>
            <p:cNvSpPr>
              <a:spLocks noChangeArrowheads="1"/>
            </p:cNvSpPr>
            <p:nvPr/>
          </p:nvSpPr>
          <p:spPr bwMode="auto">
            <a:xfrm>
              <a:off x="3513" y="1826"/>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HE:</a:t>
              </a:r>
            </a:p>
          </p:txBody>
        </p:sp>
        <p:sp>
          <p:nvSpPr>
            <p:cNvPr id="206901"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909"/>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64" tIns="40983" rIns="81964" bIns="40983" anchor="ctr"/>
          <a:lstStyle/>
          <a:p>
            <a:pPr eaLnBrk="1" hangingPunct="1">
              <a:defRPr/>
            </a:pPr>
            <a:endParaRPr lang="en-US">
              <a:solidFill>
                <a:srgbClr val="000000"/>
              </a:solidFill>
              <a:latin typeface="Times New Roman" pitchFamily="-107" charset="0"/>
              <a:ea typeface="MS Gothic"/>
              <a:cs typeface="MS Gothic"/>
            </a:endParaRPr>
          </a:p>
        </p:txBody>
      </p:sp>
      <p:grpSp>
        <p:nvGrpSpPr>
          <p:cNvPr id="206875" name="Group 39"/>
          <p:cNvGrpSpPr>
            <a:grpSpLocks/>
          </p:cNvGrpSpPr>
          <p:nvPr/>
        </p:nvGrpSpPr>
        <p:grpSpPr bwMode="auto">
          <a:xfrm>
            <a:off x="1412875" y="946171"/>
            <a:ext cx="3860800" cy="3332163"/>
            <a:chOff x="979" y="675"/>
            <a:chExt cx="2675" cy="2379"/>
          </a:xfrm>
        </p:grpSpPr>
        <p:sp>
          <p:nvSpPr>
            <p:cNvPr id="20689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3600" b="1">
                  <a:solidFill>
                    <a:srgbClr val="FAFD00"/>
                  </a:solidFill>
                  <a:latin typeface="Helvetica" charset="0"/>
                  <a:ea typeface="MS Gothic" charset="0"/>
                  <a:cs typeface="MS Gothic" charset="0"/>
                </a:rPr>
                <a:t>2</a:t>
              </a:r>
            </a:p>
          </p:txBody>
        </p:sp>
        <p:sp>
          <p:nvSpPr>
            <p:cNvPr id="20689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3600" b="1">
                  <a:solidFill>
                    <a:srgbClr val="FAFD00"/>
                  </a:solidFill>
                  <a:latin typeface="Helvetica" charset="0"/>
                  <a:ea typeface="MS Gothic" charset="0"/>
                  <a:cs typeface="MS Gothic" charset="0"/>
                </a:rPr>
                <a:t>3</a:t>
              </a:r>
            </a:p>
          </p:txBody>
        </p:sp>
        <p:sp>
          <p:nvSpPr>
            <p:cNvPr id="20689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3600" b="1">
                  <a:solidFill>
                    <a:srgbClr val="FAFD00"/>
                  </a:solidFill>
                  <a:latin typeface="Helvetica" charset="0"/>
                  <a:ea typeface="MS Gothic" charset="0"/>
                  <a:cs typeface="MS Gothic" charset="0"/>
                </a:rPr>
                <a:t>4</a:t>
              </a:r>
            </a:p>
          </p:txBody>
        </p:sp>
        <p:sp>
          <p:nvSpPr>
            <p:cNvPr id="20689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2250"/>
                </a:spcBef>
                <a:buClr>
                  <a:srgbClr val="FAFD00"/>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21" y="3684589"/>
            <a:ext cx="1476375" cy="578054"/>
          </a:xfrm>
          <a:prstGeom prst="rect">
            <a:avLst/>
          </a:prstGeom>
          <a:noFill/>
          <a:ln w="9525">
            <a:noFill/>
            <a:round/>
            <a:headEnd/>
            <a:tailEnd/>
          </a:ln>
          <a:effectLst>
            <a:outerShdw blurRad="63500" dist="35921" dir="2700000" algn="ctr" rotWithShape="0">
              <a:schemeClr val="tx1">
                <a:alpha val="74998"/>
              </a:schemeClr>
            </a:outerShdw>
          </a:effectLst>
        </p:spPr>
        <p:txBody>
          <a:bodyPr lIns="80995" tIns="39690" rIns="80995" bIns="39690">
            <a:spAutoFit/>
          </a:bodyPr>
          <a:lstStyle/>
          <a:p>
            <a:pPr eaLnBrk="1" hangingPunct="1">
              <a:spcBef>
                <a:spcPts val="2025"/>
              </a:spcBef>
              <a:buClr>
                <a:srgbClr val="66FF99"/>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defRPr/>
            </a:pPr>
            <a:r>
              <a:rPr lang="en-GB" sz="3200" b="1">
                <a:solidFill>
                  <a:srgbClr val="66FF99"/>
                </a:solidFill>
                <a:latin typeface="Helvetica" charset="0"/>
                <a:ea typeface="MS Gothic" charset="0"/>
                <a:cs typeface="MS Gothic" charset="0"/>
              </a:rPr>
              <a:t>JOHN</a:t>
            </a:r>
          </a:p>
        </p:txBody>
      </p:sp>
      <p:sp>
        <p:nvSpPr>
          <p:cNvPr id="206877" name="Rectangle 45"/>
          <p:cNvSpPr>
            <a:spLocks noChangeArrowheads="1"/>
          </p:cNvSpPr>
          <p:nvPr/>
        </p:nvSpPr>
        <p:spPr bwMode="auto">
          <a:xfrm>
            <a:off x="5895975" y="4241800"/>
            <a:ext cx="1765300"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CHURCH</a:t>
            </a:r>
          </a:p>
        </p:txBody>
      </p:sp>
      <p:sp>
        <p:nvSpPr>
          <p:cNvPr id="206878" name="Rectangle 46"/>
          <p:cNvSpPr>
            <a:spLocks noChangeArrowheads="1"/>
          </p:cNvSpPr>
          <p:nvPr/>
        </p:nvSpPr>
        <p:spPr bwMode="auto">
          <a:xfrm>
            <a:off x="5011738" y="4325939"/>
            <a:ext cx="847725" cy="36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995" tIns="39690" rIns="80995" bIns="3969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TO:</a:t>
            </a:r>
          </a:p>
        </p:txBody>
      </p:sp>
      <p:grpSp>
        <p:nvGrpSpPr>
          <p:cNvPr id="206879" name="Group 47"/>
          <p:cNvGrpSpPr>
            <a:grpSpLocks/>
          </p:cNvGrpSpPr>
          <p:nvPr/>
        </p:nvGrpSpPr>
        <p:grpSpPr bwMode="auto">
          <a:xfrm>
            <a:off x="5011739" y="4729164"/>
            <a:ext cx="1965325" cy="469900"/>
            <a:chOff x="3473" y="3376"/>
            <a:chExt cx="1362" cy="336"/>
          </a:xfrm>
        </p:grpSpPr>
        <p:sp>
          <p:nvSpPr>
            <p:cNvPr id="206894" name="Rectangle 48"/>
            <p:cNvSpPr>
              <a:spLocks noChangeArrowheads="1"/>
            </p:cNvSpPr>
            <p:nvPr/>
          </p:nvSpPr>
          <p:spPr bwMode="auto">
            <a:xfrm>
              <a:off x="3473"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AS:</a:t>
              </a:r>
            </a:p>
          </p:txBody>
        </p:sp>
        <p:sp>
          <p:nvSpPr>
            <p:cNvPr id="206895"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GOD</a:t>
              </a:r>
            </a:p>
          </p:txBody>
        </p:sp>
      </p:grpSp>
      <p:grpSp>
        <p:nvGrpSpPr>
          <p:cNvPr id="206880" name="Group 50"/>
          <p:cNvGrpSpPr>
            <a:grpSpLocks/>
          </p:cNvGrpSpPr>
          <p:nvPr/>
        </p:nvGrpSpPr>
        <p:grpSpPr bwMode="auto">
          <a:xfrm>
            <a:off x="4992709" y="5203806"/>
            <a:ext cx="2681287" cy="682252"/>
            <a:chOff x="3460" y="3715"/>
            <a:chExt cx="1857" cy="487"/>
          </a:xfrm>
        </p:grpSpPr>
        <p:sp>
          <p:nvSpPr>
            <p:cNvPr id="206892" name="Rectangle 51"/>
            <p:cNvSpPr>
              <a:spLocks noChangeArrowheads="1"/>
            </p:cNvSpPr>
            <p:nvPr/>
          </p:nvSpPr>
          <p:spPr bwMode="auto">
            <a:xfrm>
              <a:off x="4093" y="3864"/>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spcBef>
                  <a:spcPts val="157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2500" b="1">
                  <a:solidFill>
                    <a:srgbClr val="0033CC"/>
                  </a:solidFill>
                  <a:latin typeface="Helvetica" charset="0"/>
                  <a:ea typeface="MS Gothic" charset="0"/>
                  <a:cs typeface="MS Gothic" charset="0"/>
                </a:rPr>
                <a:t>MEANT</a:t>
              </a:r>
            </a:p>
          </p:txBody>
        </p:sp>
        <p:sp>
          <p:nvSpPr>
            <p:cNvPr id="206893" name="Rectangle 52"/>
            <p:cNvSpPr>
              <a:spLocks noChangeArrowheads="1"/>
            </p:cNvSpPr>
            <p:nvPr/>
          </p:nvSpPr>
          <p:spPr bwMode="auto">
            <a:xfrm>
              <a:off x="3460" y="3715"/>
              <a:ext cx="617" cy="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eaLnBrk="1" hangingPunct="1">
                <a:lnSpc>
                  <a:spcPct val="90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WHAT</a:t>
              </a:r>
            </a:p>
            <a:p>
              <a:pPr eaLnBrk="1" hangingPunct="1">
                <a:lnSpc>
                  <a:spcPct val="55000"/>
                </a:lnSpc>
                <a:spcBef>
                  <a:spcPts val="1125"/>
                </a:spcBef>
                <a:buClr>
                  <a:srgbClr val="0033CC"/>
                </a:buClr>
                <a:tabLst>
                  <a:tab pos="0" algn="l"/>
                  <a:tab pos="818303" algn="l"/>
                  <a:tab pos="1638181" algn="l"/>
                  <a:tab pos="2458063" algn="l"/>
                  <a:tab pos="3277947" algn="l"/>
                  <a:tab pos="4097826" algn="l"/>
                  <a:tab pos="4917714" algn="l"/>
                  <a:tab pos="5736012" algn="l"/>
                  <a:tab pos="6555896" algn="l"/>
                  <a:tab pos="7375776" algn="l"/>
                  <a:tab pos="8195658" algn="l"/>
                  <a:tab pos="9015539" algn="l"/>
                </a:tabLst>
              </a:pPr>
              <a:r>
                <a:rPr lang="en-GB" sz="1800" b="1">
                  <a:solidFill>
                    <a:srgbClr val="0033CC"/>
                  </a:solidFill>
                  <a:latin typeface="Helvetica" charset="0"/>
                  <a:ea typeface="MS Gothic" charset="0"/>
                  <a:cs typeface="MS Gothic" charset="0"/>
                </a:rPr>
                <a:t>HE:</a:t>
              </a:r>
            </a:p>
          </p:txBody>
        </p:sp>
      </p:grpSp>
      <p:sp>
        <p:nvSpPr>
          <p:cNvPr id="206881" name="Text Box 53"/>
          <p:cNvSpPr txBox="1">
            <a:spLocks noChangeArrowheads="1"/>
          </p:cNvSpPr>
          <p:nvPr/>
        </p:nvSpPr>
        <p:spPr bwMode="auto">
          <a:xfrm>
            <a:off x="8780677" y="1854"/>
            <a:ext cx="163084" cy="366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72" tIns="41951" rIns="80672" bIns="41951"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1"/>
            <a:ext cx="2589212"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21" y="4264045"/>
            <a:ext cx="2892425" cy="1578247"/>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25" y="1665289"/>
            <a:ext cx="2200275" cy="1562130"/>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46" y="1706565"/>
            <a:ext cx="2589213" cy="1408241"/>
          </a:xfrm>
          <a:prstGeom prst="rect">
            <a:avLst/>
          </a:prstGeom>
          <a:noFill/>
          <a:ln w="9525">
            <a:noFill/>
            <a:round/>
            <a:headEnd/>
            <a:tailEnd/>
          </a:ln>
          <a:effectLst>
            <a:outerShdw blurRad="63500" dist="35921" dir="2700000" algn="ctr" rotWithShape="0">
              <a:schemeClr val="tx1">
                <a:alpha val="74998"/>
              </a:schemeClr>
            </a:outerShdw>
          </a:effectLst>
        </p:spPr>
        <p:txBody>
          <a:bodyPr lIns="80672" tIns="41951" rIns="80672" bIns="41951">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206886"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7" name="Text Box 60"/>
          <p:cNvSpPr txBox="1">
            <a:spLocks noChangeArrowheads="1"/>
          </p:cNvSpPr>
          <p:nvPr/>
        </p:nvSpPr>
        <p:spPr bwMode="auto">
          <a:xfrm>
            <a:off x="8574109"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64" tIns="40983" rIns="81964" bIns="40983"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solidFill>
                <a:srgbClr val="000000"/>
              </a:solidFill>
              <a:latin typeface="Times New Roman" charset="0"/>
              <a:ea typeface="MS Gothic" charset="0"/>
              <a:cs typeface="MS Gothic" charset="0"/>
            </a:endParaRPr>
          </a:p>
        </p:txBody>
      </p:sp>
      <p:sp>
        <p:nvSpPr>
          <p:cNvPr id="206888" name="Text Box 61"/>
          <p:cNvSpPr txBox="1">
            <a:spLocks noChangeArrowheads="1"/>
          </p:cNvSpPr>
          <p:nvPr/>
        </p:nvSpPr>
        <p:spPr bwMode="auto">
          <a:xfrm>
            <a:off x="8356923" y="6538900"/>
            <a:ext cx="307371" cy="225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72" tIns="41951" rIns="80672" bIns="41951"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206889" name="Text Box 62"/>
          <p:cNvSpPr txBox="1">
            <a:spLocks noChangeArrowheads="1"/>
          </p:cNvSpPr>
          <p:nvPr/>
        </p:nvSpPr>
        <p:spPr bwMode="auto">
          <a:xfrm>
            <a:off x="8695190" y="6482454"/>
            <a:ext cx="278497" cy="3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72" tIns="41951" rIns="80672" bIns="41951" anchor="ctr">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r>
              <a:rPr lang="en-US" sz="2900" b="1">
                <a:solidFill>
                  <a:srgbClr val="FFEA18"/>
                </a:solidFill>
                <a:latin typeface="Comic Sans MS" charset="0"/>
              </a:rPr>
              <a:t>When I Think They Were Written…</a:t>
            </a:r>
            <a:endParaRPr lang="en-US">
              <a:latin typeface="Times New Roman" charset="0"/>
            </a:endParaRPr>
          </a:p>
        </p:txBody>
      </p:sp>
      <p:sp>
        <p:nvSpPr>
          <p:cNvPr id="65" name="TextBox 64"/>
          <p:cNvSpPr txBox="1"/>
          <p:nvPr/>
        </p:nvSpPr>
        <p:spPr>
          <a:xfrm>
            <a:off x="8460442" y="10"/>
            <a:ext cx="697978" cy="461566"/>
          </a:xfrm>
          <a:prstGeom prst="rect">
            <a:avLst/>
          </a:prstGeom>
          <a:noFill/>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charset="0"/>
                <a:ea typeface="MS Gothic" charset="0"/>
                <a:cs typeface="MS Gothic" charset="0"/>
              </a:rPr>
              <a:t>51a</a:t>
            </a:r>
          </a:p>
        </p:txBody>
      </p:sp>
    </p:spTree>
    <p:extLst>
      <p:ext uri="{BB962C8B-B14F-4D97-AF65-F5344CB8AC3E}">
        <p14:creationId xmlns:p14="http://schemas.microsoft.com/office/powerpoint/2010/main" val="4958731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96051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4516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50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42416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9588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24</a:t>
            </a:r>
          </a:p>
        </p:txBody>
      </p:sp>
    </p:spTree>
    <p:extLst>
      <p:ext uri="{BB962C8B-B14F-4D97-AF65-F5344CB8AC3E}">
        <p14:creationId xmlns:p14="http://schemas.microsoft.com/office/powerpoint/2010/main" val="30739231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en-US" sz="3200" b="1">
                <a:solidFill>
                  <a:srgbClr val="FFFFFF"/>
                </a:solidFill>
                <a:latin typeface="Arial" charset="0"/>
                <a:ea typeface="ＭＳ Ｐゴシック" charset="0"/>
              </a:rPr>
              <a:t>Disciples: What a fantastic temple! (24:1)</a:t>
            </a: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one stone here will be left on another</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Disciples: When?  What sign? (24:3)</a:t>
            </a:r>
          </a:p>
        </p:txBody>
      </p:sp>
    </p:spTree>
    <p:extLst>
      <p:ext uri="{BB962C8B-B14F-4D97-AF65-F5344CB8AC3E}">
        <p14:creationId xmlns:p14="http://schemas.microsoft.com/office/powerpoint/2010/main" val="1705020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69972" y="31615"/>
            <a:ext cx="52770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77</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Beginning of Birth Pangs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Great Tribulation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Abomination of Desolation</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False Christs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&amp; Prophets </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marR="0" lvl="0" indent="-182563" algn="l" defTabSz="914400" rtl="0" eaLnBrk="1" fontAlgn="base" latinLnBrk="0" hangingPunct="1">
              <a:lnSpc>
                <a:spcPct val="100000"/>
              </a:lnSpc>
              <a:spcBef>
                <a:spcPct val="50000"/>
              </a:spcBef>
              <a:spcAft>
                <a:spcPct val="0"/>
              </a:spcAft>
              <a:buClrTx/>
              <a:buSzTx/>
              <a:buFont typeface="Arial"/>
              <a:buChar char="•"/>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Correlation with Revelation</a:t>
            </a:r>
          </a:p>
        </p:txBody>
      </p:sp>
      <p:sp>
        <p:nvSpPr>
          <p:cNvPr id="30" name="Text Box 4"/>
          <p:cNvSpPr txBox="1">
            <a:spLocks noChangeArrowheads="1"/>
          </p:cNvSpPr>
          <p:nvPr/>
        </p:nvSpPr>
        <p:spPr bwMode="auto">
          <a:xfrm>
            <a:off x="4355976" y="6167045"/>
            <a:ext cx="151216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19:11-21</a:t>
            </a:r>
          </a:p>
        </p:txBody>
      </p:sp>
    </p:spTree>
    <p:extLst>
      <p:ext uri="{BB962C8B-B14F-4D97-AF65-F5344CB8AC3E}">
        <p14:creationId xmlns:p14="http://schemas.microsoft.com/office/powerpoint/2010/main" val="547659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25</a:t>
            </a:r>
          </a:p>
        </p:txBody>
      </p:sp>
    </p:spTree>
    <p:extLst>
      <p:ext uri="{BB962C8B-B14F-4D97-AF65-F5344CB8AC3E}">
        <p14:creationId xmlns:p14="http://schemas.microsoft.com/office/powerpoint/2010/main" val="37548819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64500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17445</TotalTime>
  <Words>6140</Words>
  <Application>Microsoft Macintosh PowerPoint</Application>
  <PresentationFormat>On-screen Show (4:3)</PresentationFormat>
  <Paragraphs>660</Paragraphs>
  <Slides>149</Slides>
  <Notes>111</Notes>
  <HiddenSlides>0</HiddenSlides>
  <MMClips>0</MMClips>
  <ScaleCrop>false</ScaleCrop>
  <HeadingPairs>
    <vt:vector size="6" baseType="variant">
      <vt:variant>
        <vt:lpstr>Fonts Used</vt:lpstr>
      </vt:variant>
      <vt:variant>
        <vt:i4>16</vt:i4>
      </vt:variant>
      <vt:variant>
        <vt:lpstr>Theme</vt:lpstr>
      </vt:variant>
      <vt:variant>
        <vt:i4>35</vt:i4>
      </vt:variant>
      <vt:variant>
        <vt:lpstr>Slide Titles</vt:lpstr>
      </vt:variant>
      <vt:variant>
        <vt:i4>149</vt:i4>
      </vt:variant>
    </vt:vector>
  </HeadingPairs>
  <TitlesOfParts>
    <vt:vector size="200" baseType="lpstr">
      <vt:lpstr>KaiTi</vt:lpstr>
      <vt:lpstr>Arial</vt:lpstr>
      <vt:lpstr>Arial Black</vt:lpstr>
      <vt:lpstr>Arial Narrow</vt:lpstr>
      <vt:lpstr>Avenir Black</vt:lpstr>
      <vt:lpstr>Calibri</vt:lpstr>
      <vt:lpstr>Comic Sans MS</vt:lpstr>
      <vt:lpstr>Copperplate Gothic Bold</vt:lpstr>
      <vt:lpstr>Helvetica</vt:lpstr>
      <vt:lpstr>Helvetica Neue Black Condensed</vt:lpstr>
      <vt:lpstr>Monotype Corsiva</vt:lpstr>
      <vt:lpstr>Monotype Sorts</vt:lpstr>
      <vt:lpstr>Tahoma</vt:lpstr>
      <vt:lpstr>Times</vt:lpstr>
      <vt:lpstr>Times New Roman</vt:lpstr>
      <vt:lpstr>Wingdings</vt:lpstr>
      <vt:lpstr>Default Design</vt:lpstr>
      <vt:lpstr>1_Default Design</vt:lpstr>
      <vt:lpstr>3_Default Design</vt:lpstr>
      <vt:lpstr>untitled 3</vt:lpstr>
      <vt:lpstr>1_Blank Presentation</vt:lpstr>
      <vt:lpstr>3_Blank Presentation</vt:lpstr>
      <vt:lpstr>14_Default Design</vt:lpstr>
      <vt:lpstr>8_Default Design</vt:lpstr>
      <vt:lpstr>46_Blank Presentation</vt:lpstr>
      <vt:lpstr>10_Office Theme</vt:lpstr>
      <vt:lpstr>15_Office Theme</vt:lpstr>
      <vt:lpstr>Fireworks</vt:lpstr>
      <vt:lpstr>49_Blank Presentation</vt:lpstr>
      <vt:lpstr>7_Default Design</vt:lpstr>
      <vt:lpstr>9_Default Design</vt:lpstr>
      <vt:lpstr>10_Default Design</vt:lpstr>
      <vt:lpstr>8_Blank Presentation</vt:lpstr>
      <vt:lpstr>Balance</vt:lpstr>
      <vt:lpstr>11_Blank Presentation</vt:lpstr>
      <vt:lpstr>11_Office Theme</vt:lpstr>
      <vt:lpstr>4_Office Theme</vt:lpstr>
      <vt:lpstr>14_Blank Presentation</vt:lpstr>
      <vt:lpstr>51_Blank Presentation</vt:lpstr>
      <vt:lpstr>47_Blank Presentation</vt:lpstr>
      <vt:lpstr>11_Default Design</vt:lpstr>
      <vt:lpstr>10_Blank Presentation</vt:lpstr>
      <vt:lpstr>Schmooze</vt:lpstr>
      <vt:lpstr>Network</vt:lpstr>
      <vt:lpstr>15_Blank Presentation</vt:lpstr>
      <vt:lpstr>16_Blank Presentation</vt:lpstr>
      <vt:lpstr>17_Blank Presentation</vt:lpstr>
      <vt:lpstr>12_Office Theme</vt:lpstr>
      <vt:lpstr>17_Default Design</vt:lpstr>
      <vt:lpstr>17_Office Theme</vt:lpstr>
      <vt:lpstr>6_Blank Presentation</vt:lpstr>
      <vt:lpstr>Be Serving</vt:lpstr>
      <vt:lpstr>In your small group…</vt:lpstr>
      <vt:lpstr>Monarchies in 1900</vt:lpstr>
      <vt:lpstr>Monarchies in 2000</vt:lpstr>
      <vt:lpstr>The Demise of Monarchies</vt:lpstr>
      <vt:lpstr>Let's Study Through Scripture</vt:lpstr>
      <vt:lpstr>New Testament Book Studies</vt:lpstr>
      <vt:lpstr>Who was Matthew?</vt:lpstr>
      <vt:lpstr>When I Think They Were Written…</vt:lpstr>
      <vt:lpstr>NT Overview (History)</vt:lpstr>
      <vt:lpstr>Matthew claims that Jesus fulfilled all the requirements to be Israel's king.</vt:lpstr>
      <vt:lpstr>Matthew: Christ as King</vt:lpstr>
      <vt:lpstr>How do you respond to a king?</vt:lpstr>
      <vt:lpstr>Be serving</vt:lpstr>
      <vt:lpstr>Why serve Jesus?</vt:lpstr>
      <vt:lpstr>3 Reasons • 3 Amazing Names</vt:lpstr>
      <vt:lpstr>Amazing Names</vt:lpstr>
      <vt:lpstr>Slides on  Matthew 1</vt:lpstr>
      <vt:lpstr>A boring way to begin a book?</vt:lpstr>
      <vt:lpstr>Proof That Jesus is King</vt:lpstr>
      <vt:lpstr>David Listed Before Abraham</vt:lpstr>
      <vt:lpstr>What Kind of Kingdom Did Isaiah  (and Matthew) Envision? </vt:lpstr>
      <vt:lpstr>Isaiah 11:6-9</vt:lpstr>
      <vt:lpstr>Isaiah 11:6-9</vt:lpstr>
      <vt:lpstr>Matthew Chart</vt:lpstr>
      <vt:lpstr>A Literal, Political Kingdom</vt:lpstr>
      <vt:lpstr>Summary Statement</vt:lpstr>
      <vt:lpstr>The Kingdom in Matthew 1</vt:lpstr>
      <vt:lpstr>Matthew says Jesus is King!</vt:lpstr>
      <vt:lpstr>Bethlehem</vt:lpstr>
      <vt:lpstr>Journey to Bethlehem</vt:lpstr>
      <vt:lpstr>Slides on  Matthew 2</vt:lpstr>
      <vt:lpstr>Responses to Jesus</vt:lpstr>
      <vt:lpstr>Slides on  Matthew 3</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Matthew 5</vt:lpstr>
      <vt:lpstr>The Sermon on the Mount  (Matt. 5–7)</vt:lpstr>
      <vt:lpstr>When Jesus is King…  (Matthew 5–7)</vt:lpstr>
      <vt:lpstr>Back to Basics (Matt. 5:21-48)</vt:lpstr>
      <vt:lpstr>Slides on  Matthew 6</vt:lpstr>
      <vt:lpstr>Parallel Structure (Matt 6)</vt:lpstr>
      <vt:lpstr>8–10 </vt:lpstr>
      <vt:lpstr>Slides on  Matthew 8</vt:lpstr>
      <vt:lpstr>The Power &amp; Authority of Messiah  in Matthew 8–10</vt:lpstr>
      <vt:lpstr>PowerPoint Presentation</vt:lpstr>
      <vt:lpstr>PowerPoint Presentation</vt:lpstr>
      <vt:lpstr>PowerPoint Presentation</vt:lpstr>
      <vt:lpstr>PowerPoint Presentation</vt:lpstr>
      <vt:lpstr>PowerPoint Presentation</vt:lpstr>
      <vt:lpstr>Slides on  Matthew 9</vt:lpstr>
      <vt:lpstr>The Power &amp; Authority of Messiah  in Matthew 8–10</vt:lpstr>
      <vt:lpstr>Slides on  Matthew 10</vt:lpstr>
      <vt:lpstr>Matt. 10:5-7</vt:lpstr>
      <vt:lpstr>Why serve Jesus?</vt:lpstr>
      <vt:lpstr>Amazing Names</vt:lpstr>
      <vt:lpstr>Amazing Names</vt:lpstr>
      <vt:lpstr>Slides on  Matthew 11</vt:lpstr>
      <vt:lpstr>The Tri-City Area</vt:lpstr>
      <vt:lpstr>Slides on  Matthew 12</vt:lpstr>
      <vt:lpstr>The Context of the Text</vt:lpstr>
      <vt:lpstr>Slides on  Matthew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Interadvent Age</vt:lpstr>
      <vt:lpstr>Slides on  Matthew 14</vt:lpstr>
      <vt:lpstr>PowerPoint Presentation</vt:lpstr>
      <vt:lpstr>PowerPoint Presentation</vt:lpstr>
      <vt:lpstr>PowerPoint Presentation</vt:lpstr>
      <vt:lpstr>PowerPoint Presentation</vt:lpstr>
      <vt:lpstr>PowerPoint Presentation</vt:lpstr>
      <vt:lpstr>Slides on  Matthew 18</vt:lpstr>
      <vt:lpstr>Matthew 18:15-20</vt:lpstr>
      <vt:lpstr>Main Idea:</vt:lpstr>
      <vt:lpstr>Slides on  Matthew 21</vt:lpstr>
      <vt:lpstr>PowerPoint Presentation</vt:lpstr>
      <vt:lpstr>PowerPoint Presentation</vt:lpstr>
      <vt:lpstr>PowerPoint Presentation</vt:lpstr>
      <vt:lpstr>PowerPoint Presentation</vt:lpstr>
      <vt:lpstr>PowerPoint Presentation</vt:lpstr>
      <vt:lpstr>PowerPoint Presentation</vt:lpstr>
      <vt:lpstr>Slides on  Matthew 24</vt:lpstr>
      <vt:lpstr>Disciples: What a fantastic temple! (24:1)</vt:lpstr>
      <vt:lpstr>The Olivet Discourse (Matthew 24–25)</vt:lpstr>
      <vt:lpstr>Slides on  Matthew 25</vt:lpstr>
      <vt:lpstr>Aren't Sheep &amp; Goats the Same?</vt:lpstr>
      <vt:lpstr>Judgment of the Nations</vt:lpstr>
      <vt:lpstr>Judgment of Living Gentiles</vt:lpstr>
      <vt:lpstr>Slides on  Matthew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serve Jesus?</vt:lpstr>
      <vt:lpstr>Amazing Names</vt:lpstr>
      <vt:lpstr>Amazing Names</vt:lpstr>
      <vt:lpstr>Amazing Names</vt:lpstr>
      <vt:lpstr>Slides on  Matthew 28</vt:lpstr>
      <vt:lpstr>PowerPoint Presentation</vt:lpstr>
      <vt:lpstr>PowerPoint Presentation</vt:lpstr>
      <vt:lpstr>PowerPoint Presentation</vt:lpstr>
      <vt:lpstr>PowerPoint Presentation</vt:lpstr>
      <vt:lpstr>PowerPoint Presentation</vt:lpstr>
      <vt:lpstr>PowerPoint Presentation</vt:lpstr>
      <vt:lpstr>Guards Bribed (28:12)</vt:lpstr>
      <vt:lpstr>The Great Commission</vt:lpstr>
      <vt:lpstr>The Great Commission</vt:lpstr>
      <vt:lpstr>Amazing Names</vt:lpstr>
      <vt:lpstr>Why serve Jesus?</vt:lpstr>
      <vt:lpstr>MAIN IDEA OF MATTHEW</vt:lpstr>
      <vt:lpstr>Amazing Names</vt:lpstr>
      <vt:lpstr>Amazing Names</vt:lpstr>
      <vt:lpstr>Amazing Names</vt:lpstr>
      <vt:lpstr>MAIN IDEA OF MATTHEW</vt:lpstr>
      <vt:lpstr>Do you trust the King right now?</vt:lpstr>
      <vt:lpstr>Black</vt:lpstr>
      <vt:lpstr>NT Preaching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414</cp:revision>
  <dcterms:created xsi:type="dcterms:W3CDTF">2006-01-16T02:46:51Z</dcterms:created>
  <dcterms:modified xsi:type="dcterms:W3CDTF">2020-01-23T08:11:58Z</dcterms:modified>
</cp:coreProperties>
</file>