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F5F8F"/>
    <a:srgbClr val="4D4D4D"/>
    <a:srgbClr val="697097"/>
    <a:srgbClr val="E6E5F3"/>
    <a:srgbClr val="ECF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 varScale="1">
        <p:scale>
          <a:sx n="91" d="100"/>
          <a:sy n="91" d="100"/>
        </p:scale>
        <p:origin x="902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82183718046401"/>
          <c:y val="4.0778766288296756E-2"/>
          <c:w val="0.83685861364188385"/>
          <c:h val="0.87239583333333337"/>
        </c:manualLayout>
      </c:layout>
      <c:lineChart>
        <c:grouping val="standard"/>
        <c:varyColors val="0"/>
        <c:ser>
          <c:idx val="11"/>
          <c:order val="0"/>
          <c:tx>
            <c:strRef>
              <c:f>Sheet1!$B$1</c:f>
              <c:strCache>
                <c:ptCount val="1"/>
                <c:pt idx="0">
                  <c:v>Output per hour (2019 = 100)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Sheet1!$A$2:$A$120</c:f>
              <c:strCache>
                <c:ptCount val="119"/>
                <c:pt idx="0">
                  <c:v>1994</c:v>
                </c:pt>
                <c:pt idx="1">
                  <c:v>1994 Q2</c:v>
                </c:pt>
                <c:pt idx="2">
                  <c:v>1994 Q3</c:v>
                </c:pt>
                <c:pt idx="3">
                  <c:v>1994 Q4</c:v>
                </c:pt>
                <c:pt idx="4">
                  <c:v>1995</c:v>
                </c:pt>
                <c:pt idx="5">
                  <c:v>1995 Q2</c:v>
                </c:pt>
                <c:pt idx="6">
                  <c:v>1995 Q3</c:v>
                </c:pt>
                <c:pt idx="7">
                  <c:v>1995 Q4</c:v>
                </c:pt>
                <c:pt idx="8">
                  <c:v>1996</c:v>
                </c:pt>
                <c:pt idx="9">
                  <c:v>1996 Q2</c:v>
                </c:pt>
                <c:pt idx="10">
                  <c:v>1996 Q3</c:v>
                </c:pt>
                <c:pt idx="11">
                  <c:v>1996 Q4</c:v>
                </c:pt>
                <c:pt idx="12">
                  <c:v>1997</c:v>
                </c:pt>
                <c:pt idx="13">
                  <c:v>1997 Q2</c:v>
                </c:pt>
                <c:pt idx="14">
                  <c:v>1997 Q3</c:v>
                </c:pt>
                <c:pt idx="15">
                  <c:v>1997 Q4</c:v>
                </c:pt>
                <c:pt idx="16">
                  <c:v>1998</c:v>
                </c:pt>
                <c:pt idx="17">
                  <c:v>1998 Q2</c:v>
                </c:pt>
                <c:pt idx="18">
                  <c:v>1998 Q3</c:v>
                </c:pt>
                <c:pt idx="19">
                  <c:v>1998 Q4</c:v>
                </c:pt>
                <c:pt idx="20">
                  <c:v>1999</c:v>
                </c:pt>
                <c:pt idx="21">
                  <c:v>1999 Q2</c:v>
                </c:pt>
                <c:pt idx="22">
                  <c:v>1999 Q3</c:v>
                </c:pt>
                <c:pt idx="23">
                  <c:v>1999 Q4</c:v>
                </c:pt>
                <c:pt idx="24">
                  <c:v>2000</c:v>
                </c:pt>
                <c:pt idx="25">
                  <c:v>2000 Q2</c:v>
                </c:pt>
                <c:pt idx="26">
                  <c:v>2000 Q3</c:v>
                </c:pt>
                <c:pt idx="27">
                  <c:v>2000 Q4</c:v>
                </c:pt>
                <c:pt idx="28">
                  <c:v>2001</c:v>
                </c:pt>
                <c:pt idx="29">
                  <c:v>2001 Q2</c:v>
                </c:pt>
                <c:pt idx="30">
                  <c:v>2001 Q3</c:v>
                </c:pt>
                <c:pt idx="31">
                  <c:v>2001 Q4</c:v>
                </c:pt>
                <c:pt idx="32">
                  <c:v>2002</c:v>
                </c:pt>
                <c:pt idx="33">
                  <c:v>2002 Q2</c:v>
                </c:pt>
                <c:pt idx="34">
                  <c:v>2002 Q3</c:v>
                </c:pt>
                <c:pt idx="35">
                  <c:v>2002 Q4</c:v>
                </c:pt>
                <c:pt idx="36">
                  <c:v>2003</c:v>
                </c:pt>
                <c:pt idx="37">
                  <c:v>2003 Q2</c:v>
                </c:pt>
                <c:pt idx="38">
                  <c:v>2003 Q3</c:v>
                </c:pt>
                <c:pt idx="39">
                  <c:v>2003 Q4</c:v>
                </c:pt>
                <c:pt idx="40">
                  <c:v>2004</c:v>
                </c:pt>
                <c:pt idx="41">
                  <c:v>2004 Q2</c:v>
                </c:pt>
                <c:pt idx="42">
                  <c:v>2004 Q3</c:v>
                </c:pt>
                <c:pt idx="43">
                  <c:v>2004 Q4</c:v>
                </c:pt>
                <c:pt idx="44">
                  <c:v>2005</c:v>
                </c:pt>
                <c:pt idx="45">
                  <c:v>2005 Q2</c:v>
                </c:pt>
                <c:pt idx="46">
                  <c:v>2005 Q3</c:v>
                </c:pt>
                <c:pt idx="47">
                  <c:v>2005 Q4</c:v>
                </c:pt>
                <c:pt idx="48">
                  <c:v>2006</c:v>
                </c:pt>
                <c:pt idx="49">
                  <c:v>2006 Q2</c:v>
                </c:pt>
                <c:pt idx="50">
                  <c:v>2006 Q3</c:v>
                </c:pt>
                <c:pt idx="51">
                  <c:v>2006 Q4</c:v>
                </c:pt>
                <c:pt idx="52">
                  <c:v>2007</c:v>
                </c:pt>
                <c:pt idx="53">
                  <c:v>2007 Q2</c:v>
                </c:pt>
                <c:pt idx="54">
                  <c:v>2007 Q3</c:v>
                </c:pt>
                <c:pt idx="55">
                  <c:v>2007 Q4</c:v>
                </c:pt>
                <c:pt idx="56">
                  <c:v>2008</c:v>
                </c:pt>
                <c:pt idx="57">
                  <c:v>2008 Q2</c:v>
                </c:pt>
                <c:pt idx="58">
                  <c:v>2008 Q3</c:v>
                </c:pt>
                <c:pt idx="59">
                  <c:v>2008 Q4</c:v>
                </c:pt>
                <c:pt idx="60">
                  <c:v>2009</c:v>
                </c:pt>
                <c:pt idx="61">
                  <c:v>2009 Q2</c:v>
                </c:pt>
                <c:pt idx="62">
                  <c:v>2009 Q3</c:v>
                </c:pt>
                <c:pt idx="63">
                  <c:v>2009 Q4</c:v>
                </c:pt>
                <c:pt idx="64">
                  <c:v>2010</c:v>
                </c:pt>
                <c:pt idx="65">
                  <c:v>2010 Q2</c:v>
                </c:pt>
                <c:pt idx="66">
                  <c:v>2010 Q3</c:v>
                </c:pt>
                <c:pt idx="67">
                  <c:v>2010 Q4</c:v>
                </c:pt>
                <c:pt idx="68">
                  <c:v>2011</c:v>
                </c:pt>
                <c:pt idx="69">
                  <c:v>2011 Q2</c:v>
                </c:pt>
                <c:pt idx="70">
                  <c:v>2011 Q3</c:v>
                </c:pt>
                <c:pt idx="71">
                  <c:v>2011 Q4</c:v>
                </c:pt>
                <c:pt idx="72">
                  <c:v>2012</c:v>
                </c:pt>
                <c:pt idx="73">
                  <c:v>2012 Q2</c:v>
                </c:pt>
                <c:pt idx="74">
                  <c:v>2012 Q3</c:v>
                </c:pt>
                <c:pt idx="75">
                  <c:v>2012 Q4</c:v>
                </c:pt>
                <c:pt idx="76">
                  <c:v>2013</c:v>
                </c:pt>
                <c:pt idx="77">
                  <c:v>2013 Q2</c:v>
                </c:pt>
                <c:pt idx="78">
                  <c:v>2013 Q3</c:v>
                </c:pt>
                <c:pt idx="79">
                  <c:v>2013 Q4</c:v>
                </c:pt>
                <c:pt idx="80">
                  <c:v>2014</c:v>
                </c:pt>
                <c:pt idx="81">
                  <c:v>2014 Q2</c:v>
                </c:pt>
                <c:pt idx="82">
                  <c:v>2014 Q3</c:v>
                </c:pt>
                <c:pt idx="83">
                  <c:v>2014 Q4</c:v>
                </c:pt>
                <c:pt idx="84">
                  <c:v>2015</c:v>
                </c:pt>
                <c:pt idx="85">
                  <c:v>2015 Q2</c:v>
                </c:pt>
                <c:pt idx="86">
                  <c:v>2015 Q3</c:v>
                </c:pt>
                <c:pt idx="87">
                  <c:v>2015 Q4</c:v>
                </c:pt>
                <c:pt idx="88">
                  <c:v>2016</c:v>
                </c:pt>
                <c:pt idx="89">
                  <c:v>2016 Q2</c:v>
                </c:pt>
                <c:pt idx="90">
                  <c:v>2016 Q3</c:v>
                </c:pt>
                <c:pt idx="91">
                  <c:v>2016 Q4</c:v>
                </c:pt>
                <c:pt idx="92">
                  <c:v>2017</c:v>
                </c:pt>
                <c:pt idx="93">
                  <c:v>2017 Q2</c:v>
                </c:pt>
                <c:pt idx="94">
                  <c:v>2017 Q3</c:v>
                </c:pt>
                <c:pt idx="95">
                  <c:v>2017 Q4</c:v>
                </c:pt>
                <c:pt idx="96">
                  <c:v>2018</c:v>
                </c:pt>
                <c:pt idx="97">
                  <c:v>2018 Q2</c:v>
                </c:pt>
                <c:pt idx="98">
                  <c:v>2018 Q3</c:v>
                </c:pt>
                <c:pt idx="99">
                  <c:v>2018 Q4</c:v>
                </c:pt>
                <c:pt idx="100">
                  <c:v>2019</c:v>
                </c:pt>
                <c:pt idx="101">
                  <c:v>2019 Q2</c:v>
                </c:pt>
                <c:pt idx="102">
                  <c:v>2019 Q3</c:v>
                </c:pt>
                <c:pt idx="103">
                  <c:v>2019 Q4</c:v>
                </c:pt>
                <c:pt idx="104">
                  <c:v>2020</c:v>
                </c:pt>
                <c:pt idx="105">
                  <c:v>2020 Q2</c:v>
                </c:pt>
                <c:pt idx="106">
                  <c:v>2020 Q3</c:v>
                </c:pt>
                <c:pt idx="107">
                  <c:v>2020 Q4</c:v>
                </c:pt>
                <c:pt idx="108">
                  <c:v>2021</c:v>
                </c:pt>
                <c:pt idx="109">
                  <c:v>2021 Q2</c:v>
                </c:pt>
                <c:pt idx="110">
                  <c:v>2021 Q3</c:v>
                </c:pt>
                <c:pt idx="111">
                  <c:v>2021 Q4</c:v>
                </c:pt>
                <c:pt idx="112">
                  <c:v>2022</c:v>
                </c:pt>
                <c:pt idx="113">
                  <c:v>2022 Q2</c:v>
                </c:pt>
                <c:pt idx="114">
                  <c:v>2022 Q3</c:v>
                </c:pt>
                <c:pt idx="115">
                  <c:v>2022 Q4</c:v>
                </c:pt>
                <c:pt idx="116">
                  <c:v>2023</c:v>
                </c:pt>
                <c:pt idx="117">
                  <c:v>2023 Q2</c:v>
                </c:pt>
                <c:pt idx="118">
                  <c:v>2023 Q3</c:v>
                </c:pt>
              </c:strCache>
            </c:strRef>
          </c:cat>
          <c:val>
            <c:numRef>
              <c:f>Sheet1!$B$2:$B$120</c:f>
              <c:numCache>
                <c:formatCode>0.0</c:formatCode>
                <c:ptCount val="119"/>
                <c:pt idx="0">
                  <c:v>53.6</c:v>
                </c:pt>
                <c:pt idx="1">
                  <c:v>54.4</c:v>
                </c:pt>
                <c:pt idx="2">
                  <c:v>53.9</c:v>
                </c:pt>
                <c:pt idx="3">
                  <c:v>54.6</c:v>
                </c:pt>
                <c:pt idx="4">
                  <c:v>54</c:v>
                </c:pt>
                <c:pt idx="5">
                  <c:v>54</c:v>
                </c:pt>
                <c:pt idx="6">
                  <c:v>53.8</c:v>
                </c:pt>
                <c:pt idx="7">
                  <c:v>53.4</c:v>
                </c:pt>
                <c:pt idx="8">
                  <c:v>53.8</c:v>
                </c:pt>
                <c:pt idx="9">
                  <c:v>53.4</c:v>
                </c:pt>
                <c:pt idx="10">
                  <c:v>53.6</c:v>
                </c:pt>
                <c:pt idx="11">
                  <c:v>53.4</c:v>
                </c:pt>
                <c:pt idx="12">
                  <c:v>55.2</c:v>
                </c:pt>
                <c:pt idx="13">
                  <c:v>54.2</c:v>
                </c:pt>
                <c:pt idx="14">
                  <c:v>55.7</c:v>
                </c:pt>
                <c:pt idx="15">
                  <c:v>58</c:v>
                </c:pt>
                <c:pt idx="16">
                  <c:v>56.6</c:v>
                </c:pt>
                <c:pt idx="17">
                  <c:v>57.5</c:v>
                </c:pt>
                <c:pt idx="18">
                  <c:v>57.6</c:v>
                </c:pt>
                <c:pt idx="19">
                  <c:v>60.1</c:v>
                </c:pt>
                <c:pt idx="20">
                  <c:v>61.5</c:v>
                </c:pt>
                <c:pt idx="21">
                  <c:v>63.3</c:v>
                </c:pt>
                <c:pt idx="22">
                  <c:v>64.7</c:v>
                </c:pt>
                <c:pt idx="23">
                  <c:v>65.599999999999994</c:v>
                </c:pt>
                <c:pt idx="24">
                  <c:v>66.099999999999994</c:v>
                </c:pt>
                <c:pt idx="25">
                  <c:v>66.400000000000006</c:v>
                </c:pt>
                <c:pt idx="26">
                  <c:v>67.7</c:v>
                </c:pt>
                <c:pt idx="27">
                  <c:v>70.099999999999994</c:v>
                </c:pt>
                <c:pt idx="28">
                  <c:v>71.7</c:v>
                </c:pt>
                <c:pt idx="29">
                  <c:v>72.8</c:v>
                </c:pt>
                <c:pt idx="30">
                  <c:v>74.599999999999994</c:v>
                </c:pt>
                <c:pt idx="31">
                  <c:v>75</c:v>
                </c:pt>
                <c:pt idx="32">
                  <c:v>76.400000000000006</c:v>
                </c:pt>
                <c:pt idx="33">
                  <c:v>77.400000000000006</c:v>
                </c:pt>
                <c:pt idx="34">
                  <c:v>81.099999999999994</c:v>
                </c:pt>
                <c:pt idx="35">
                  <c:v>81.400000000000006</c:v>
                </c:pt>
                <c:pt idx="36">
                  <c:v>85.5</c:v>
                </c:pt>
                <c:pt idx="37">
                  <c:v>85.2</c:v>
                </c:pt>
                <c:pt idx="38">
                  <c:v>86.8</c:v>
                </c:pt>
                <c:pt idx="39">
                  <c:v>87.6</c:v>
                </c:pt>
                <c:pt idx="40">
                  <c:v>91.4</c:v>
                </c:pt>
                <c:pt idx="41">
                  <c:v>90.8</c:v>
                </c:pt>
                <c:pt idx="42">
                  <c:v>89</c:v>
                </c:pt>
                <c:pt idx="43">
                  <c:v>89.4</c:v>
                </c:pt>
                <c:pt idx="44">
                  <c:v>89.6</c:v>
                </c:pt>
                <c:pt idx="45">
                  <c:v>91.8</c:v>
                </c:pt>
                <c:pt idx="46">
                  <c:v>92</c:v>
                </c:pt>
                <c:pt idx="47">
                  <c:v>95.3</c:v>
                </c:pt>
                <c:pt idx="48">
                  <c:v>96.6</c:v>
                </c:pt>
                <c:pt idx="49">
                  <c:v>99.1</c:v>
                </c:pt>
                <c:pt idx="50">
                  <c:v>99.4</c:v>
                </c:pt>
                <c:pt idx="51">
                  <c:v>97.8</c:v>
                </c:pt>
                <c:pt idx="52">
                  <c:v>98.7</c:v>
                </c:pt>
                <c:pt idx="53">
                  <c:v>98.4</c:v>
                </c:pt>
                <c:pt idx="54">
                  <c:v>97.8</c:v>
                </c:pt>
                <c:pt idx="55">
                  <c:v>97.5</c:v>
                </c:pt>
                <c:pt idx="56">
                  <c:v>99.5</c:v>
                </c:pt>
                <c:pt idx="57">
                  <c:v>98.2</c:v>
                </c:pt>
                <c:pt idx="58">
                  <c:v>99.2</c:v>
                </c:pt>
                <c:pt idx="59">
                  <c:v>98.5</c:v>
                </c:pt>
                <c:pt idx="60">
                  <c:v>96.2</c:v>
                </c:pt>
                <c:pt idx="61">
                  <c:v>98.3</c:v>
                </c:pt>
                <c:pt idx="62">
                  <c:v>98.4</c:v>
                </c:pt>
                <c:pt idx="63">
                  <c:v>98</c:v>
                </c:pt>
                <c:pt idx="64">
                  <c:v>97.9</c:v>
                </c:pt>
                <c:pt idx="65">
                  <c:v>96.3</c:v>
                </c:pt>
                <c:pt idx="66">
                  <c:v>93.7</c:v>
                </c:pt>
                <c:pt idx="67">
                  <c:v>91.8</c:v>
                </c:pt>
                <c:pt idx="68">
                  <c:v>88.3</c:v>
                </c:pt>
                <c:pt idx="69">
                  <c:v>89.8</c:v>
                </c:pt>
                <c:pt idx="70">
                  <c:v>90.6</c:v>
                </c:pt>
                <c:pt idx="71">
                  <c:v>91.6</c:v>
                </c:pt>
                <c:pt idx="72">
                  <c:v>90.4</c:v>
                </c:pt>
                <c:pt idx="73">
                  <c:v>90</c:v>
                </c:pt>
                <c:pt idx="74">
                  <c:v>88.7</c:v>
                </c:pt>
                <c:pt idx="75">
                  <c:v>89.5</c:v>
                </c:pt>
                <c:pt idx="76">
                  <c:v>90.1</c:v>
                </c:pt>
                <c:pt idx="77">
                  <c:v>90.5</c:v>
                </c:pt>
                <c:pt idx="78">
                  <c:v>90.1</c:v>
                </c:pt>
                <c:pt idx="79">
                  <c:v>90.6</c:v>
                </c:pt>
                <c:pt idx="80">
                  <c:v>92.3</c:v>
                </c:pt>
                <c:pt idx="81">
                  <c:v>92.1</c:v>
                </c:pt>
                <c:pt idx="82">
                  <c:v>92.3</c:v>
                </c:pt>
                <c:pt idx="83">
                  <c:v>91.6</c:v>
                </c:pt>
                <c:pt idx="84">
                  <c:v>95</c:v>
                </c:pt>
                <c:pt idx="85">
                  <c:v>96.6</c:v>
                </c:pt>
                <c:pt idx="86">
                  <c:v>97.2</c:v>
                </c:pt>
                <c:pt idx="87">
                  <c:v>96.4</c:v>
                </c:pt>
                <c:pt idx="88">
                  <c:v>95.8</c:v>
                </c:pt>
                <c:pt idx="89">
                  <c:v>96.7</c:v>
                </c:pt>
                <c:pt idx="90">
                  <c:v>96.4</c:v>
                </c:pt>
                <c:pt idx="91">
                  <c:v>96</c:v>
                </c:pt>
                <c:pt idx="92">
                  <c:v>95.3</c:v>
                </c:pt>
                <c:pt idx="93">
                  <c:v>94.8</c:v>
                </c:pt>
                <c:pt idx="94">
                  <c:v>95.2</c:v>
                </c:pt>
                <c:pt idx="95">
                  <c:v>96.8</c:v>
                </c:pt>
                <c:pt idx="96">
                  <c:v>99.2</c:v>
                </c:pt>
                <c:pt idx="97">
                  <c:v>97.8</c:v>
                </c:pt>
                <c:pt idx="98">
                  <c:v>97.3</c:v>
                </c:pt>
                <c:pt idx="99">
                  <c:v>96.1</c:v>
                </c:pt>
                <c:pt idx="100">
                  <c:v>97.4</c:v>
                </c:pt>
                <c:pt idx="101">
                  <c:v>98.5</c:v>
                </c:pt>
                <c:pt idx="102">
                  <c:v>99.9</c:v>
                </c:pt>
                <c:pt idx="103">
                  <c:v>104.4</c:v>
                </c:pt>
                <c:pt idx="104">
                  <c:v>108.8</c:v>
                </c:pt>
                <c:pt idx="105">
                  <c:v>115.1</c:v>
                </c:pt>
                <c:pt idx="106">
                  <c:v>124.7</c:v>
                </c:pt>
                <c:pt idx="107">
                  <c:v>118</c:v>
                </c:pt>
                <c:pt idx="108">
                  <c:v>111.7</c:v>
                </c:pt>
                <c:pt idx="109">
                  <c:v>104.8</c:v>
                </c:pt>
                <c:pt idx="110">
                  <c:v>103.3</c:v>
                </c:pt>
                <c:pt idx="111">
                  <c:v>103</c:v>
                </c:pt>
                <c:pt idx="112">
                  <c:v>100.2</c:v>
                </c:pt>
                <c:pt idx="113">
                  <c:v>101.4</c:v>
                </c:pt>
                <c:pt idx="114">
                  <c:v>99.1</c:v>
                </c:pt>
                <c:pt idx="115">
                  <c:v>98.6</c:v>
                </c:pt>
                <c:pt idx="116">
                  <c:v>99.6</c:v>
                </c:pt>
                <c:pt idx="117">
                  <c:v>99.8</c:v>
                </c:pt>
                <c:pt idx="118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11-4D1E-A4FB-7C8AA7394966}"/>
            </c:ext>
          </c:extLst>
        </c:ser>
        <c:ser>
          <c:idx val="1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5F5F8F"/>
              </a:solidFill>
              <a:prstDash val="dash"/>
            </a:ln>
          </c:spPr>
          <c:marker>
            <c:symbol val="none"/>
          </c:marker>
          <c:cat>
            <c:strRef>
              <c:f>Sheet1!$A$2:$A$120</c:f>
              <c:strCache>
                <c:ptCount val="119"/>
                <c:pt idx="0">
                  <c:v>1994</c:v>
                </c:pt>
                <c:pt idx="1">
                  <c:v>1994 Q2</c:v>
                </c:pt>
                <c:pt idx="2">
                  <c:v>1994 Q3</c:v>
                </c:pt>
                <c:pt idx="3">
                  <c:v>1994 Q4</c:v>
                </c:pt>
                <c:pt idx="4">
                  <c:v>1995</c:v>
                </c:pt>
                <c:pt idx="5">
                  <c:v>1995 Q2</c:v>
                </c:pt>
                <c:pt idx="6">
                  <c:v>1995 Q3</c:v>
                </c:pt>
                <c:pt idx="7">
                  <c:v>1995 Q4</c:v>
                </c:pt>
                <c:pt idx="8">
                  <c:v>1996</c:v>
                </c:pt>
                <c:pt idx="9">
                  <c:v>1996 Q2</c:v>
                </c:pt>
                <c:pt idx="10">
                  <c:v>1996 Q3</c:v>
                </c:pt>
                <c:pt idx="11">
                  <c:v>1996 Q4</c:v>
                </c:pt>
                <c:pt idx="12">
                  <c:v>1997</c:v>
                </c:pt>
                <c:pt idx="13">
                  <c:v>1997 Q2</c:v>
                </c:pt>
                <c:pt idx="14">
                  <c:v>1997 Q3</c:v>
                </c:pt>
                <c:pt idx="15">
                  <c:v>1997 Q4</c:v>
                </c:pt>
                <c:pt idx="16">
                  <c:v>1998</c:v>
                </c:pt>
                <c:pt idx="17">
                  <c:v>1998 Q2</c:v>
                </c:pt>
                <c:pt idx="18">
                  <c:v>1998 Q3</c:v>
                </c:pt>
                <c:pt idx="19">
                  <c:v>1998 Q4</c:v>
                </c:pt>
                <c:pt idx="20">
                  <c:v>1999</c:v>
                </c:pt>
                <c:pt idx="21">
                  <c:v>1999 Q2</c:v>
                </c:pt>
                <c:pt idx="22">
                  <c:v>1999 Q3</c:v>
                </c:pt>
                <c:pt idx="23">
                  <c:v>1999 Q4</c:v>
                </c:pt>
                <c:pt idx="24">
                  <c:v>2000</c:v>
                </c:pt>
                <c:pt idx="25">
                  <c:v>2000 Q2</c:v>
                </c:pt>
                <c:pt idx="26">
                  <c:v>2000 Q3</c:v>
                </c:pt>
                <c:pt idx="27">
                  <c:v>2000 Q4</c:v>
                </c:pt>
                <c:pt idx="28">
                  <c:v>2001</c:v>
                </c:pt>
                <c:pt idx="29">
                  <c:v>2001 Q2</c:v>
                </c:pt>
                <c:pt idx="30">
                  <c:v>2001 Q3</c:v>
                </c:pt>
                <c:pt idx="31">
                  <c:v>2001 Q4</c:v>
                </c:pt>
                <c:pt idx="32">
                  <c:v>2002</c:v>
                </c:pt>
                <c:pt idx="33">
                  <c:v>2002 Q2</c:v>
                </c:pt>
                <c:pt idx="34">
                  <c:v>2002 Q3</c:v>
                </c:pt>
                <c:pt idx="35">
                  <c:v>2002 Q4</c:v>
                </c:pt>
                <c:pt idx="36">
                  <c:v>2003</c:v>
                </c:pt>
                <c:pt idx="37">
                  <c:v>2003 Q2</c:v>
                </c:pt>
                <c:pt idx="38">
                  <c:v>2003 Q3</c:v>
                </c:pt>
                <c:pt idx="39">
                  <c:v>2003 Q4</c:v>
                </c:pt>
                <c:pt idx="40">
                  <c:v>2004</c:v>
                </c:pt>
                <c:pt idx="41">
                  <c:v>2004 Q2</c:v>
                </c:pt>
                <c:pt idx="42">
                  <c:v>2004 Q3</c:v>
                </c:pt>
                <c:pt idx="43">
                  <c:v>2004 Q4</c:v>
                </c:pt>
                <c:pt idx="44">
                  <c:v>2005</c:v>
                </c:pt>
                <c:pt idx="45">
                  <c:v>2005 Q2</c:v>
                </c:pt>
                <c:pt idx="46">
                  <c:v>2005 Q3</c:v>
                </c:pt>
                <c:pt idx="47">
                  <c:v>2005 Q4</c:v>
                </c:pt>
                <c:pt idx="48">
                  <c:v>2006</c:v>
                </c:pt>
                <c:pt idx="49">
                  <c:v>2006 Q2</c:v>
                </c:pt>
                <c:pt idx="50">
                  <c:v>2006 Q3</c:v>
                </c:pt>
                <c:pt idx="51">
                  <c:v>2006 Q4</c:v>
                </c:pt>
                <c:pt idx="52">
                  <c:v>2007</c:v>
                </c:pt>
                <c:pt idx="53">
                  <c:v>2007 Q2</c:v>
                </c:pt>
                <c:pt idx="54">
                  <c:v>2007 Q3</c:v>
                </c:pt>
                <c:pt idx="55">
                  <c:v>2007 Q4</c:v>
                </c:pt>
                <c:pt idx="56">
                  <c:v>2008</c:v>
                </c:pt>
                <c:pt idx="57">
                  <c:v>2008 Q2</c:v>
                </c:pt>
                <c:pt idx="58">
                  <c:v>2008 Q3</c:v>
                </c:pt>
                <c:pt idx="59">
                  <c:v>2008 Q4</c:v>
                </c:pt>
                <c:pt idx="60">
                  <c:v>2009</c:v>
                </c:pt>
                <c:pt idx="61">
                  <c:v>2009 Q2</c:v>
                </c:pt>
                <c:pt idx="62">
                  <c:v>2009 Q3</c:v>
                </c:pt>
                <c:pt idx="63">
                  <c:v>2009 Q4</c:v>
                </c:pt>
                <c:pt idx="64">
                  <c:v>2010</c:v>
                </c:pt>
                <c:pt idx="65">
                  <c:v>2010 Q2</c:v>
                </c:pt>
                <c:pt idx="66">
                  <c:v>2010 Q3</c:v>
                </c:pt>
                <c:pt idx="67">
                  <c:v>2010 Q4</c:v>
                </c:pt>
                <c:pt idx="68">
                  <c:v>2011</c:v>
                </c:pt>
                <c:pt idx="69">
                  <c:v>2011 Q2</c:v>
                </c:pt>
                <c:pt idx="70">
                  <c:v>2011 Q3</c:v>
                </c:pt>
                <c:pt idx="71">
                  <c:v>2011 Q4</c:v>
                </c:pt>
                <c:pt idx="72">
                  <c:v>2012</c:v>
                </c:pt>
                <c:pt idx="73">
                  <c:v>2012 Q2</c:v>
                </c:pt>
                <c:pt idx="74">
                  <c:v>2012 Q3</c:v>
                </c:pt>
                <c:pt idx="75">
                  <c:v>2012 Q4</c:v>
                </c:pt>
                <c:pt idx="76">
                  <c:v>2013</c:v>
                </c:pt>
                <c:pt idx="77">
                  <c:v>2013 Q2</c:v>
                </c:pt>
                <c:pt idx="78">
                  <c:v>2013 Q3</c:v>
                </c:pt>
                <c:pt idx="79">
                  <c:v>2013 Q4</c:v>
                </c:pt>
                <c:pt idx="80">
                  <c:v>2014</c:v>
                </c:pt>
                <c:pt idx="81">
                  <c:v>2014 Q2</c:v>
                </c:pt>
                <c:pt idx="82">
                  <c:v>2014 Q3</c:v>
                </c:pt>
                <c:pt idx="83">
                  <c:v>2014 Q4</c:v>
                </c:pt>
                <c:pt idx="84">
                  <c:v>2015</c:v>
                </c:pt>
                <c:pt idx="85">
                  <c:v>2015 Q2</c:v>
                </c:pt>
                <c:pt idx="86">
                  <c:v>2015 Q3</c:v>
                </c:pt>
                <c:pt idx="87">
                  <c:v>2015 Q4</c:v>
                </c:pt>
                <c:pt idx="88">
                  <c:v>2016</c:v>
                </c:pt>
                <c:pt idx="89">
                  <c:v>2016 Q2</c:v>
                </c:pt>
                <c:pt idx="90">
                  <c:v>2016 Q3</c:v>
                </c:pt>
                <c:pt idx="91">
                  <c:v>2016 Q4</c:v>
                </c:pt>
                <c:pt idx="92">
                  <c:v>2017</c:v>
                </c:pt>
                <c:pt idx="93">
                  <c:v>2017 Q2</c:v>
                </c:pt>
                <c:pt idx="94">
                  <c:v>2017 Q3</c:v>
                </c:pt>
                <c:pt idx="95">
                  <c:v>2017 Q4</c:v>
                </c:pt>
                <c:pt idx="96">
                  <c:v>2018</c:v>
                </c:pt>
                <c:pt idx="97">
                  <c:v>2018 Q2</c:v>
                </c:pt>
                <c:pt idx="98">
                  <c:v>2018 Q3</c:v>
                </c:pt>
                <c:pt idx="99">
                  <c:v>2018 Q4</c:v>
                </c:pt>
                <c:pt idx="100">
                  <c:v>2019</c:v>
                </c:pt>
                <c:pt idx="101">
                  <c:v>2019 Q2</c:v>
                </c:pt>
                <c:pt idx="102">
                  <c:v>2019 Q3</c:v>
                </c:pt>
                <c:pt idx="103">
                  <c:v>2019 Q4</c:v>
                </c:pt>
                <c:pt idx="104">
                  <c:v>2020</c:v>
                </c:pt>
                <c:pt idx="105">
                  <c:v>2020 Q2</c:v>
                </c:pt>
                <c:pt idx="106">
                  <c:v>2020 Q3</c:v>
                </c:pt>
                <c:pt idx="107">
                  <c:v>2020 Q4</c:v>
                </c:pt>
                <c:pt idx="108">
                  <c:v>2021</c:v>
                </c:pt>
                <c:pt idx="109">
                  <c:v>2021 Q2</c:v>
                </c:pt>
                <c:pt idx="110">
                  <c:v>2021 Q3</c:v>
                </c:pt>
                <c:pt idx="111">
                  <c:v>2021 Q4</c:v>
                </c:pt>
                <c:pt idx="112">
                  <c:v>2022</c:v>
                </c:pt>
                <c:pt idx="113">
                  <c:v>2022 Q2</c:v>
                </c:pt>
                <c:pt idx="114">
                  <c:v>2022 Q3</c:v>
                </c:pt>
                <c:pt idx="115">
                  <c:v>2022 Q4</c:v>
                </c:pt>
                <c:pt idx="116">
                  <c:v>2023</c:v>
                </c:pt>
                <c:pt idx="117">
                  <c:v>2023 Q2</c:v>
                </c:pt>
                <c:pt idx="118">
                  <c:v>2023 Q3</c:v>
                </c:pt>
              </c:strCache>
            </c:strRef>
          </c:cat>
          <c:val>
            <c:numRef>
              <c:f>Sheet1!$C$2:$C$120</c:f>
              <c:numCache>
                <c:formatCode>General</c:formatCode>
                <c:ptCount val="119"/>
                <c:pt idx="16">
                  <c:v>56.6</c:v>
                </c:pt>
                <c:pt idx="17">
                  <c:v>57.54522</c:v>
                </c:pt>
                <c:pt idx="18">
                  <c:v>58.506225173999994</c:v>
                </c:pt>
                <c:pt idx="19">
                  <c:v>59.483279134405791</c:v>
                </c:pt>
                <c:pt idx="20">
                  <c:v>60.476649895950366</c:v>
                </c:pt>
                <c:pt idx="21">
                  <c:v>61.486609949212735</c:v>
                </c:pt>
                <c:pt idx="22">
                  <c:v>62.513436335364581</c:v>
                </c:pt>
                <c:pt idx="23">
                  <c:v>63.557410722165166</c:v>
                </c:pt>
                <c:pt idx="24">
                  <c:v>64.618819481225316</c:v>
                </c:pt>
                <c:pt idx="25">
                  <c:v>65.697953766561781</c:v>
                </c:pt>
                <c:pt idx="26">
                  <c:v>66.795109594463355</c:v>
                </c:pt>
                <c:pt idx="27">
                  <c:v>67.910587924690887</c:v>
                </c:pt>
                <c:pt idx="28">
                  <c:v>69.044694743033219</c:v>
                </c:pt>
                <c:pt idx="29">
                  <c:v>70.197741145241864</c:v>
                </c:pt>
                <c:pt idx="30">
                  <c:v>71.370043422367402</c:v>
                </c:pt>
                <c:pt idx="31">
                  <c:v>72.561923147520929</c:v>
                </c:pt>
                <c:pt idx="32">
                  <c:v>73.773707264084521</c:v>
                </c:pt>
                <c:pt idx="33">
                  <c:v>75.005728175394722</c:v>
                </c:pt>
                <c:pt idx="34">
                  <c:v>76.258323835923804</c:v>
                </c:pt>
                <c:pt idx="35">
                  <c:v>77.531837843983723</c:v>
                </c:pt>
                <c:pt idx="36">
                  <c:v>78.826619535978253</c:v>
                </c:pt>
                <c:pt idx="37">
                  <c:v>80.14302408222909</c:v>
                </c:pt>
                <c:pt idx="38">
                  <c:v>81.481412584402307</c:v>
                </c:pt>
                <c:pt idx="39">
                  <c:v>82.842152174561818</c:v>
                </c:pt>
                <c:pt idx="40">
                  <c:v>84.225616115876988</c:v>
                </c:pt>
                <c:pt idx="41">
                  <c:v>85.632183905012127</c:v>
                </c:pt>
                <c:pt idx="42">
                  <c:v>87.062241376225828</c:v>
                </c:pt>
                <c:pt idx="43">
                  <c:v>88.516180807208798</c:v>
                </c:pt>
                <c:pt idx="44">
                  <c:v>89.994401026689175</c:v>
                </c:pt>
                <c:pt idx="45">
                  <c:v>91.497307523834877</c:v>
                </c:pt>
                <c:pt idx="46">
                  <c:v>93.025312559482913</c:v>
                </c:pt>
                <c:pt idx="47">
                  <c:v>94.578835279226269</c:v>
                </c:pt>
                <c:pt idx="48">
                  <c:v>96.158301828389341</c:v>
                </c:pt>
                <c:pt idx="49">
                  <c:v>97.764145468923431</c:v>
                </c:pt>
                <c:pt idx="50">
                  <c:v>99.396806698254451</c:v>
                </c:pt>
                <c:pt idx="51">
                  <c:v>101.0567333701153</c:v>
                </c:pt>
                <c:pt idx="52">
                  <c:v>102.74438081739622</c:v>
                </c:pt>
                <c:pt idx="53">
                  <c:v>104.46021197704673</c:v>
                </c:pt>
                <c:pt idx="54">
                  <c:v>106.20469751706339</c:v>
                </c:pt>
                <c:pt idx="55">
                  <c:v>107.97831596559834</c:v>
                </c:pt>
                <c:pt idx="56">
                  <c:v>109.78155384222383</c:v>
                </c:pt>
                <c:pt idx="57">
                  <c:v>111.61490579138896</c:v>
                </c:pt>
                <c:pt idx="58">
                  <c:v>113.47887471810515</c:v>
                </c:pt>
                <c:pt idx="59">
                  <c:v>115.37397192589749</c:v>
                </c:pt>
                <c:pt idx="60">
                  <c:v>117.30071725705997</c:v>
                </c:pt>
                <c:pt idx="61">
                  <c:v>119.25963923525286</c:v>
                </c:pt>
                <c:pt idx="62">
                  <c:v>121.25127521048158</c:v>
                </c:pt>
                <c:pt idx="63">
                  <c:v>123.27617150649661</c:v>
                </c:pt>
                <c:pt idx="64">
                  <c:v>125.33488357065509</c:v>
                </c:pt>
                <c:pt idx="65">
                  <c:v>127.42797612628503</c:v>
                </c:pt>
                <c:pt idx="66">
                  <c:v>129.55602332759398</c:v>
                </c:pt>
                <c:pt idx="67">
                  <c:v>131.71960891716478</c:v>
                </c:pt>
                <c:pt idx="68">
                  <c:v>133.91932638608142</c:v>
                </c:pt>
                <c:pt idx="69">
                  <c:v>136.15577913672897</c:v>
                </c:pt>
                <c:pt idx="70">
                  <c:v>138.42958064831234</c:v>
                </c:pt>
                <c:pt idx="71">
                  <c:v>140.74135464513915</c:v>
                </c:pt>
                <c:pt idx="72">
                  <c:v>143.09173526771298</c:v>
                </c:pt>
                <c:pt idx="73">
                  <c:v>145.48136724668379</c:v>
                </c:pt>
                <c:pt idx="74">
                  <c:v>147.91090607970341</c:v>
                </c:pt>
                <c:pt idx="75">
                  <c:v>150.38101821123445</c:v>
                </c:pt>
                <c:pt idx="76">
                  <c:v>152.89238121536206</c:v>
                </c:pt>
                <c:pt idx="77">
                  <c:v>155.44568398165859</c:v>
                </c:pt>
                <c:pt idx="78">
                  <c:v>158.04162690415228</c:v>
                </c:pt>
                <c:pt idx="79">
                  <c:v>160.68092207345163</c:v>
                </c:pt>
                <c:pt idx="80">
                  <c:v>163.36429347207826</c:v>
                </c:pt>
                <c:pt idx="81">
                  <c:v>166.09247717306195</c:v>
                </c:pt>
                <c:pt idx="82">
                  <c:v>168.86622154185207</c:v>
                </c:pt>
                <c:pt idx="83">
                  <c:v>171.686287441601</c:v>
                </c:pt>
                <c:pt idx="84">
                  <c:v>174.55344844187573</c:v>
                </c:pt>
                <c:pt idx="85">
                  <c:v>177.46849103085503</c:v>
                </c:pt>
                <c:pt idx="86">
                  <c:v>180.4322148310703</c:v>
                </c:pt>
                <c:pt idx="87">
                  <c:v>183.44543281874917</c:v>
                </c:pt>
                <c:pt idx="88">
                  <c:v>186.50897154682227</c:v>
                </c:pt>
                <c:pt idx="89">
                  <c:v>189.62367137165418</c:v>
                </c:pt>
                <c:pt idx="90">
                  <c:v>192.7903866835608</c:v>
                </c:pt>
                <c:pt idx="91">
                  <c:v>196.00998614117626</c:v>
                </c:pt>
                <c:pt idx="92">
                  <c:v>199.28335290973388</c:v>
                </c:pt>
                <c:pt idx="93">
                  <c:v>202.61138490332641</c:v>
                </c:pt>
                <c:pt idx="94">
                  <c:v>205.99499503121194</c:v>
                </c:pt>
                <c:pt idx="95">
                  <c:v>209.43511144823316</c:v>
                </c:pt>
                <c:pt idx="96">
                  <c:v>212.93267780941864</c:v>
                </c:pt>
                <c:pt idx="97">
                  <c:v>216.48865352883593</c:v>
                </c:pt>
                <c:pt idx="98">
                  <c:v>220.10401404276746</c:v>
                </c:pt>
                <c:pt idx="99">
                  <c:v>223.77975107728167</c:v>
                </c:pt>
                <c:pt idx="100">
                  <c:v>227.51687292027228</c:v>
                </c:pt>
                <c:pt idx="101">
                  <c:v>231.3164046980408</c:v>
                </c:pt>
                <c:pt idx="102">
                  <c:v>235.17938865649808</c:v>
                </c:pt>
                <c:pt idx="103">
                  <c:v>239.10688444706159</c:v>
                </c:pt>
                <c:pt idx="104">
                  <c:v>243.09996941732751</c:v>
                </c:pt>
                <c:pt idx="105">
                  <c:v>247.15973890659686</c:v>
                </c:pt>
                <c:pt idx="106">
                  <c:v>251.28730654633702</c:v>
                </c:pt>
                <c:pt idx="107">
                  <c:v>255.48380456566085</c:v>
                </c:pt>
                <c:pt idx="108">
                  <c:v>259.75038410190734</c:v>
                </c:pt>
                <c:pt idx="109">
                  <c:v>264.08821551640921</c:v>
                </c:pt>
                <c:pt idx="110">
                  <c:v>268.4984887155332</c:v>
                </c:pt>
                <c:pt idx="111">
                  <c:v>272.98241347708256</c:v>
                </c:pt>
                <c:pt idx="112">
                  <c:v>277.54121978214982</c:v>
                </c:pt>
                <c:pt idx="113">
                  <c:v>282.17615815251173</c:v>
                </c:pt>
                <c:pt idx="114">
                  <c:v>286.88849999365868</c:v>
                </c:pt>
                <c:pt idx="115">
                  <c:v>291.67953794355276</c:v>
                </c:pt>
                <c:pt idx="116">
                  <c:v>296.55058622721009</c:v>
                </c:pt>
                <c:pt idx="117">
                  <c:v>301.50298101720449</c:v>
                </c:pt>
                <c:pt idx="118">
                  <c:v>306.53808080019178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11-4D1E-A4FB-7C8AA7394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613144"/>
        <c:axId val="1"/>
      </c:lineChart>
      <c:catAx>
        <c:axId val="26461314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6"/>
        <c:tickMarkSkip val="4"/>
        <c:noMultiLvlLbl val="0"/>
      </c:catAx>
      <c:valAx>
        <c:axId val="1"/>
        <c:scaling>
          <c:logBase val="2"/>
          <c:orientation val="minMax"/>
          <c:max val="320"/>
          <c:min val="50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Output per hour: log scale (2019 = 100) </a:t>
                </a:r>
              </a:p>
            </c:rich>
          </c:tx>
          <c:layout>
            <c:manualLayout>
              <c:xMode val="edge"/>
              <c:yMode val="edge"/>
              <c:x val="2.8685473678316527E-3"/>
              <c:y val="0.11174502563450088"/>
            </c:manualLayout>
          </c:layout>
          <c:overlay val="0"/>
          <c:spPr>
            <a:noFill/>
            <a:ln w="40472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4613144"/>
        <c:crosses val="autoZero"/>
        <c:crossBetween val="midCat"/>
        <c:majorUnit val="2"/>
      </c:valAx>
      <c:spPr>
        <a:solidFill>
          <a:srgbClr val="FFFFFF"/>
        </a:solidFill>
        <a:ln w="9525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9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0.54989</cdr:x>
      <cdr:y>0.08666</cdr:y>
    </cdr:from>
    <cdr:to>
      <cdr:x>0.85505</cdr:x>
      <cdr:y>0.22437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03CF73-05DE-ABDD-8E97-BE994ECDF79B}"/>
            </a:ext>
          </a:extLst>
        </cdr:cNvPr>
        <cdr:cNvSpPr txBox="1"/>
      </cdr:nvSpPr>
      <cdr:spPr>
        <a:xfrm xmlns:a="http://schemas.openxmlformats.org/drawingml/2006/main">
          <a:off x="5028151" y="509491"/>
          <a:ext cx="2790387" cy="809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000" dirty="0">
              <a:solidFill>
                <a:srgbClr val="5F5F8F"/>
              </a:solidFill>
              <a:latin typeface="Arial" panose="020B0604020202020204" pitchFamily="34" charset="0"/>
              <a:cs typeface="Arial" panose="020B0604020202020204" pitchFamily="34" charset="0"/>
            </a:rPr>
            <a:t>Annual growth = 6.85%</a:t>
          </a:r>
        </a:p>
        <a:p xmlns:a="http://schemas.openxmlformats.org/drawingml/2006/main">
          <a:r>
            <a:rPr lang="en-GB" sz="2000" dirty="0">
              <a:solidFill>
                <a:srgbClr val="5F5F8F"/>
              </a:solidFill>
              <a:latin typeface="Arial" panose="020B0604020202020204" pitchFamily="34" charset="0"/>
              <a:cs typeface="Arial" panose="020B0604020202020204" pitchFamily="34" charset="0"/>
            </a:rPr>
            <a:t>(average 1998–2006)</a:t>
          </a:r>
        </a:p>
      </cdr:txBody>
    </cdr:sp>
  </cdr:relSizeAnchor>
  <cdr:relSizeAnchor xmlns:cdr="http://schemas.openxmlformats.org/drawingml/2006/chartDrawing">
    <cdr:from>
      <cdr:x>0.86474</cdr:x>
      <cdr:y>0.29384</cdr:y>
    </cdr:from>
    <cdr:to>
      <cdr:x>0.95224</cdr:x>
      <cdr:y>0.43155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E5067AF1-3DD2-06B0-30BF-5DF3F6CF8D44}"/>
            </a:ext>
          </a:extLst>
        </cdr:cNvPr>
        <cdr:cNvSpPr txBox="1"/>
      </cdr:nvSpPr>
      <cdr:spPr>
        <a:xfrm xmlns:a="http://schemas.openxmlformats.org/drawingml/2006/main">
          <a:off x="7907222" y="1727511"/>
          <a:ext cx="800100" cy="809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204%</a:t>
          </a:r>
        </a:p>
        <a:p xmlns:a="http://schemas.openxmlformats.org/drawingml/2006/main">
          <a:pPr algn="ctr"/>
          <a:r>
            <a: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 gap</a:t>
          </a:r>
        </a:p>
      </cdr:txBody>
    </cdr:sp>
  </cdr:relSizeAnchor>
  <cdr:relSizeAnchor xmlns:cdr="http://schemas.openxmlformats.org/drawingml/2006/chartDrawing">
    <cdr:from>
      <cdr:x>0.52169</cdr:x>
      <cdr:y>0.64406</cdr:y>
    </cdr:from>
    <cdr:to>
      <cdr:x>0.80884</cdr:x>
      <cdr:y>0.71967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966EDA3-2D15-0A69-B954-D03D99AE21DA}"/>
            </a:ext>
          </a:extLst>
        </cdr:cNvPr>
        <cdr:cNvSpPr txBox="1"/>
      </cdr:nvSpPr>
      <cdr:spPr>
        <a:xfrm xmlns:a="http://schemas.openxmlformats.org/drawingml/2006/main">
          <a:off x="4770353" y="3786404"/>
          <a:ext cx="2625699" cy="444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Actual output per hour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6F2D82-A1C5-4F29-A6D5-FBA06C255C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024A681-8FA6-4ABC-A9B1-20627A4AF8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5DE45E3-0C60-4E96-932B-A35F5FCA79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7892D46-EBBF-492F-9AE9-89FFCA814D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BBC1BE9-C787-44BA-B9CF-A0D2175D2A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AB9D7F1-87CB-4E73-9FD3-C3E6652E0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0404A2-0FC6-4B79-8548-CC637D8338F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B1953-E00F-48BE-9ABD-D7167E7A3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A6A9C-56BE-4F58-B6C3-6EBBC3232FA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7">
            <a:extLst>
              <a:ext uri="{FF2B5EF4-FFF2-40B4-BE49-F238E27FC236}">
                <a16:creationId xmlns:a16="http://schemas.microsoft.com/office/drawing/2014/main" id="{9AD8DF6E-F152-452A-8421-5AFB9DDB23D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96325"/>
            <a:ext cx="29718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0" hangingPunct="0"/>
            <a:fld id="{B1DEBFE9-E042-45D8-903B-C2616BB68F7F}" type="slidenum">
              <a:rPr lang="en-GB" altLang="en-US" sz="1200"/>
              <a:pPr algn="r" eaLnBrk="0" hangingPunct="0"/>
              <a:t>1</a:t>
            </a:fld>
            <a:endParaRPr lang="en-GB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98983DB-18A6-4167-8F12-4C5DB24134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712788"/>
            <a:ext cx="4560888" cy="3421062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C3A7433-05F4-43D3-B416-9F8EE48D4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8163"/>
            <a:ext cx="5029200" cy="4135437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578C-03E8-4585-B4BD-7B3B6A204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CE59C-C387-48F6-A175-7A0CF5410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4275A-5E5F-45C7-BBB9-A3F60D63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33740-B822-456A-A518-D9BBD61B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73F1B-818B-460E-994A-550AFB20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9BFE5-D774-4CA5-9C48-226FF6778F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5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26FD-BBEA-4C47-B39E-7BDAB08F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461ED-0574-446B-BF3B-199B2AC6E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564F6-54AE-40CE-BF2B-17FBAE65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57335-29E0-466A-9E74-CF84B94D2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7AD58-4DB1-434B-AC99-78E04062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D1E6-9DC7-4D63-A695-F2111C2C3F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141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A2520C-9077-4864-8CA0-F1B2E554B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D7AA4-D685-4CC0-A767-41E4D5C06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DDD5-771B-472D-A4DD-AF7E1247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6356B-DD28-4647-9D06-28AD54CE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70002-D7D0-40FD-9D4D-603820FA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0946F-132C-46D1-9E24-5DE6E20088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355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745D-AB3C-4DBA-B944-187C2A3E1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6A2AC-2535-4C08-A1BA-8623D3E47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38524-D6E5-4EBA-9DAD-2C8B61DD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A5B6C-35AF-4CB9-A341-430B1758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DDA71-9FB5-432C-944A-5D1046A7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3776D-E628-4E71-A300-1A84D8EED7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086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F30A-6B45-415C-BD7C-E78E9CE6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EF52F-3354-4281-BC87-9FB9211D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3321E-D9EB-434B-A81C-A19027D3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934A4-1C50-44C5-AEFF-408FC49B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9405B-14A0-463C-ABAE-46B0887C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518DB-4BA9-4AFF-917B-76A033DA26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120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0B760-45BF-437F-BD7C-247B14D8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A70FF-45B9-4FE0-89F5-7033A5D87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CD562-1C44-45F0-823E-75CFA200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BFF2C-2CBA-4494-92F0-EEDD5C61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2C234-8E40-4602-B9D9-A2BEE246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87193-A87A-4E4E-80D0-BC61E61A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00371-C03F-49A4-BE52-E925171CBF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042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3AAF-7962-4BAE-975F-FE5E78B4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6B399-62B4-4CE9-B24B-67B433607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24A83-EB68-46F9-A9A4-D0B7978A7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1C0FD-0C4D-4D0A-9FE2-F063CEA9B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43677-5A99-449D-ADBE-19E53444CA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A97C22-8712-4EB4-AB52-6AAA3CC7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A6AB9-9BC7-44C3-9BCB-DE7D34DA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7830E-FF1E-403C-847B-7751A545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C169C-DA54-46B9-A417-C5914614A1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893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8B399-E2AE-4DBF-88C9-084AB9B0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1F21A-7192-431E-9388-56B69230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A291A-BB74-4CBC-9BEE-036C840D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AECE5-7DA0-4F5B-974A-0D5E2F24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CEE68-BC63-4F1F-A4EB-FAFCA9E163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84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0B10-F533-4F6D-AF46-0B45B2D8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214A3-3711-480A-A7CB-492B7209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8AF5B-0D27-45E2-83A7-4BF6C90C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7AD80-623E-4474-883E-CB8D19B2C5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70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2CEA8-7A71-4B39-B962-883C7E7C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853C-6BB0-4409-9CB1-BD88192C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82E2D-3083-4ADA-B734-FC59A1B1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12762-810C-45B7-B513-EFD943F7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6210D-D99A-4598-BC09-97FD3E56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3B950-3FA1-43EC-BD8C-422A5695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48EEC-E1AD-4543-B3B9-88E61D1252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935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93C6C-F17D-4A19-B712-253C56B5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3D46CB-2B74-434F-8C4E-349A943855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1FB7E-4E8A-4DE5-8B92-CC585ED3F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48BF6-7B54-4F2E-AF0B-3DB3E657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3A49C-0DEF-4947-99B7-7D162C65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B5300-586E-4E93-BDFF-FF3553C2D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53ECE-079E-4DDD-9760-56B393AAF6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51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61C7AD-A355-4599-B9A4-6CCB86D3E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AB6599-8A82-4B4A-81AC-4B496C7FC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41F92E-711F-4BF8-978C-EF4F2178F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3A0E726-E1CE-464B-B178-9D1CD094AD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E47F6C1-9A37-4F9A-8013-1F1E151D6E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1993C5-8290-4B29-9B57-D7DDF4579B4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FBB2FA7D-060D-4AA6-ABBA-8080C1A779AF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870793310"/>
              </p:ext>
            </p:extLst>
          </p:nvPr>
        </p:nvGraphicFramePr>
        <p:xfrm>
          <a:off x="0" y="85247"/>
          <a:ext cx="9144001" cy="5878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Rectangle 13">
            <a:extLst>
              <a:ext uri="{FF2B5EF4-FFF2-40B4-BE49-F238E27FC236}">
                <a16:creationId xmlns:a16="http://schemas.microsoft.com/office/drawing/2014/main" id="{FBDD741C-755F-4703-B35A-E0DB628C6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95" y="6359525"/>
            <a:ext cx="895391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solidFill>
                  <a:schemeClr val="tx1"/>
                </a:solidFill>
                <a:latin typeface="Arial" panose="020B0604020202020204" pitchFamily="34" charset="0"/>
              </a:rPr>
              <a:t>UK productivity in the production industries (output per hour)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823F251-391C-48D5-8400-9C7893FA1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718" y="6053555"/>
            <a:ext cx="240963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500" i="1" dirty="0">
                <a:latin typeface="Arial" panose="020B0604020202020204" pitchFamily="34" charset="0"/>
              </a:rPr>
              <a:t>Source</a:t>
            </a:r>
            <a:r>
              <a:rPr lang="en-GB" altLang="en-US" sz="1500" dirty="0">
                <a:latin typeface="Arial" panose="020B0604020202020204" pitchFamily="34" charset="0"/>
              </a:rPr>
              <a:t>: ONS series DJK3</a:t>
            </a:r>
            <a:endParaRPr lang="en-GB" altLang="en-US" sz="1500" noProof="1">
              <a:latin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238FCED-0F73-BE97-CC51-690681B18FB9}"/>
              </a:ext>
            </a:extLst>
          </p:cNvPr>
          <p:cNvCxnSpPr>
            <a:cxnSpLocks/>
          </p:cNvCxnSpPr>
          <p:nvPr/>
        </p:nvCxnSpPr>
        <p:spPr>
          <a:xfrm>
            <a:off x="8749281" y="497442"/>
            <a:ext cx="0" cy="2983989"/>
          </a:xfrm>
          <a:prstGeom prst="straightConnector1">
            <a:avLst/>
          </a:prstGeom>
          <a:ln w="38100"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46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26</cp:revision>
  <dcterms:created xsi:type="dcterms:W3CDTF">2013-01-20T13:17:24Z</dcterms:created>
  <dcterms:modified xsi:type="dcterms:W3CDTF">2024-04-13T17:31:02Z</dcterms:modified>
</cp:coreProperties>
</file>